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embeddedFontLst>
    <p:embeddedFont>
      <p:font typeface="Architects Daughter" panose="020B0604020202020204" charset="0"/>
      <p:regular r:id="rId25"/>
    </p:embeddedFont>
    <p:embeddedFont>
      <p:font typeface="Calibri" panose="020F0502020204030204" pitchFamily="34" charset="0"/>
      <p:regular r:id="rId26"/>
      <p:bold r:id="rId27"/>
      <p:italic r:id="rId28"/>
      <p:boldItalic r:id="rId29"/>
    </p:embeddedFont>
    <p:embeddedFont>
      <p:font typeface="Mali" panose="020B0604020202020204" charset="-34"/>
      <p:regular r:id="rId30"/>
      <p:bold r:id="rId31"/>
      <p:italic r:id="rId32"/>
      <p:boldItalic r:id="rId33"/>
    </p:embeddedFont>
    <p:embeddedFont>
      <p:font typeface="Mali Light" panose="020B0604020202020204" charset="-34"/>
      <p:regular r:id="rId34"/>
      <p:bold r:id="rId35"/>
      <p:italic r:id="rId36"/>
      <p:boldItalic r:id="rId37"/>
    </p:embeddedFont>
    <p:embeddedFont>
      <p:font typeface="Mali SemiBold" panose="020B0604020202020204" charset="-34"/>
      <p:regular r:id="rId38"/>
      <p:bold r:id="rId39"/>
      <p:italic r:id="rId40"/>
      <p:boldItalic r:id="rId41"/>
    </p:embeddedFont>
    <p:embeddedFont>
      <p:font typeface="Nunito" panose="020B0604020202020204" charset="0"/>
      <p:regular r:id="rId42"/>
      <p:bold r:id="rId43"/>
      <p:italic r:id="rId44"/>
      <p:boldItalic r:id="rId45"/>
    </p:embeddedFont>
    <p:embeddedFont>
      <p:font typeface="Nunito Light" panose="020B060402020202020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A120F1D-51F3-4242-87FF-7C1790D70119}">
  <a:tblStyle styleId="{7A120F1D-51F3-4242-87FF-7C1790D7011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8256" autoAdjust="0"/>
  </p:normalViewPr>
  <p:slideViewPr>
    <p:cSldViewPr snapToGrid="0">
      <p:cViewPr varScale="1">
        <p:scale>
          <a:sx n="50" d="100"/>
          <a:sy n="50" d="100"/>
        </p:scale>
        <p:origin x="187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font" Target="fonts/font23.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font" Target="fonts/font2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font" Target="fonts/font21.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49" Type="http://schemas.openxmlformats.org/officeDocument/2006/relationships/font" Target="fonts/font2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font" Target="fonts/font20.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font" Target="fonts/font24.fntdata"/><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outube.com/watch?v=BKisdb9tBY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stjohnsnarraweena.weebly.com/home-learning1.html"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education.nsw.gov.au/public-schools/practical-help-for-parents-and-carers/learning-resources/english/english-a-to-z/english-help-pages/comprehension-strategies-to-use-at-home"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ccsp.catholic.edu.au/parent-resource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esafety.gov.au/parents"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s://stjohnsnarraweena.weebly.com/keeping-safe.html" TargetMode="External"/><Relationship Id="rId4" Type="http://schemas.openxmlformats.org/officeDocument/2006/relationships/hyperlink" Target="https://www.newidea.com.au/social-media-age-restrictions-what-are-the-age-limits"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sodbb.catholic.edu.au/_uploads/ppage/files/Animation%20Only%20-%20Primary%20-%20Broken%20Bay%20Attendance.mp4"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stjohnsnarraweena.weebly.com/faqs.html"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g35f391192_0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5" name="Google Shape;76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g7d4f7343cd_0_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3" name="Google Shape;833;g7d4f7343c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AU" dirty="0"/>
              <a:t>An example of a thinking routine used in Year 6.</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g35ed75ccf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5" name="Google Shape;845;g35ed75ccf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Good intro to Growth Mindset for children - </a:t>
            </a:r>
            <a:r>
              <a:rPr lang="en" u="sng" dirty="0">
                <a:solidFill>
                  <a:schemeClr val="hlink"/>
                </a:solidFill>
                <a:hlinkClick r:id="rId3"/>
              </a:rPr>
              <a:t>https://www.youtube.com/watch?v=BKisdb9tBYg</a:t>
            </a:r>
            <a:r>
              <a:rPr lang="en" dirty="0"/>
              <a:t> (4min)</a:t>
            </a:r>
            <a:endParaRPr dirty="0"/>
          </a:p>
          <a:p>
            <a:pPr marL="0" lvl="0" indent="0" algn="l" rtl="0">
              <a:spcBef>
                <a:spcPts val="0"/>
              </a:spcBef>
              <a:spcAft>
                <a:spcPts val="0"/>
              </a:spcAft>
              <a:buNone/>
            </a:pPr>
            <a:r>
              <a:rPr lang="en" dirty="0"/>
              <a:t>Discussion re The Learning Pit and how we use this language in our classroom.</a:t>
            </a:r>
            <a:endParaRPr dirty="0"/>
          </a:p>
          <a:p>
            <a:pPr marL="0" lvl="0" indent="0" algn="l" rtl="0">
              <a:spcBef>
                <a:spcPts val="0"/>
              </a:spcBef>
              <a:spcAft>
                <a:spcPts val="0"/>
              </a:spcAft>
              <a:buNone/>
            </a:pPr>
            <a:r>
              <a:rPr lang="en" dirty="0"/>
              <a:t>The power of the word ‘yet’</a:t>
            </a:r>
            <a:endParaRPr dirty="0"/>
          </a:p>
          <a:p>
            <a:pPr marL="0" lvl="0" indent="0" algn="l" rtl="0">
              <a:spcBef>
                <a:spcPts val="0"/>
              </a:spcBef>
              <a:spcAft>
                <a:spcPts val="0"/>
              </a:spcAft>
              <a:buNone/>
            </a:pPr>
            <a:r>
              <a:rPr lang="en" dirty="0"/>
              <a:t>How all of this ties into developing a Culture of Thinking in our school</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Google Shape;852;g7d41c262e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3" name="Google Shape;853;g7d41c262e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Focus on resilience at St John’s this year.</a:t>
            </a:r>
            <a:endParaRPr dirty="0"/>
          </a:p>
          <a:p>
            <a:pPr marL="0" lvl="0" indent="0" algn="l" rtl="0">
              <a:spcBef>
                <a:spcPts val="0"/>
              </a:spcBef>
              <a:spcAft>
                <a:spcPts val="0"/>
              </a:spcAft>
              <a:buNone/>
            </a:pPr>
            <a:r>
              <a:rPr lang="en" dirty="0"/>
              <a:t>Link to CoT and Growth Mindset and the power of ‘yet’. </a:t>
            </a:r>
            <a:endParaRPr dirty="0"/>
          </a:p>
          <a:p>
            <a:pPr marL="0" lvl="0" indent="0" algn="l" rtl="0">
              <a:spcBef>
                <a:spcPts val="0"/>
              </a:spcBef>
              <a:spcAft>
                <a:spcPts val="0"/>
              </a:spcAft>
              <a:buNone/>
            </a:pPr>
            <a:r>
              <a:rPr lang="en" dirty="0"/>
              <a:t>Children need time to struggle - what this looks like in classroom and on playground.</a:t>
            </a:r>
            <a:endParaRPr dirty="0"/>
          </a:p>
          <a:p>
            <a:pPr marL="0" lvl="0" indent="0" algn="l" rtl="0">
              <a:spcBef>
                <a:spcPts val="0"/>
              </a:spcBef>
              <a:spcAft>
                <a:spcPts val="0"/>
              </a:spcAft>
              <a:buNone/>
            </a:pPr>
            <a:r>
              <a:rPr lang="en" dirty="0"/>
              <a:t>How parents can help with this at home.</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8"/>
        <p:cNvGrpSpPr/>
        <p:nvPr/>
      </p:nvGrpSpPr>
      <p:grpSpPr>
        <a:xfrm>
          <a:off x="0" y="0"/>
          <a:ext cx="0" cy="0"/>
          <a:chOff x="0" y="0"/>
          <a:chExt cx="0" cy="0"/>
        </a:xfrm>
      </p:grpSpPr>
      <p:sp>
        <p:nvSpPr>
          <p:cNvPr id="859" name="Google Shape;85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0" name="Google Shape;8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Google Shape;866;g7d50963690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7" name="Google Shape;867;g7d5096369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Camp, anxiety, p</a:t>
            </a:r>
            <a:r>
              <a:rPr lang="en-AU" dirty="0" err="1"/>
              <a:t>uberty</a:t>
            </a:r>
            <a:r>
              <a:rPr lang="en-AU" dirty="0"/>
              <a:t>,</a:t>
            </a:r>
            <a:r>
              <a:rPr lang="en" dirty="0"/>
              <a:t> etc</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Google Shape;873;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4" name="Google Shape;874;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65100" lvl="0" indent="0" algn="l" rtl="0">
              <a:lnSpc>
                <a:spcPct val="115000"/>
              </a:lnSpc>
              <a:spcBef>
                <a:spcPts val="0"/>
              </a:spcBef>
              <a:spcAft>
                <a:spcPts val="0"/>
              </a:spcAft>
              <a:buSzPts val="1000"/>
              <a:buFont typeface="Calibri"/>
              <a:buNone/>
            </a:pPr>
            <a:r>
              <a:rPr lang="en-AU" sz="1000" dirty="0">
                <a:latin typeface="Calibri"/>
                <a:ea typeface="Calibri"/>
                <a:cs typeface="Calibri"/>
                <a:sym typeface="Calibri"/>
              </a:rPr>
              <a:t>I</a:t>
            </a:r>
            <a:r>
              <a:rPr lang="en" sz="1000" dirty="0">
                <a:latin typeface="Calibri"/>
                <a:ea typeface="Calibri"/>
                <a:cs typeface="Calibri"/>
                <a:sym typeface="Calibri"/>
              </a:rPr>
              <a:t>dea is to reinforce what is happening in the classroom, reading being most important, homework being practical and useful, assumption that parents are supporting the teachers in this, </a:t>
            </a:r>
            <a:endParaRPr sz="1000" dirty="0">
              <a:latin typeface="Calibri"/>
              <a:ea typeface="Calibri"/>
              <a:cs typeface="Calibri"/>
              <a:sym typeface="Calibri"/>
            </a:endParaRPr>
          </a:p>
          <a:p>
            <a:pPr marL="165100" lvl="0" indent="0" algn="l" rtl="0">
              <a:lnSpc>
                <a:spcPct val="115000"/>
              </a:lnSpc>
              <a:spcBef>
                <a:spcPts val="0"/>
              </a:spcBef>
              <a:spcAft>
                <a:spcPts val="0"/>
              </a:spcAft>
              <a:buSzPts val="1000"/>
              <a:buFont typeface="Calibri"/>
              <a:buNone/>
            </a:pPr>
            <a:r>
              <a:rPr lang="en" sz="1000" dirty="0">
                <a:latin typeface="Calibri"/>
                <a:ea typeface="Calibri"/>
                <a:cs typeface="Calibri"/>
                <a:sym typeface="Calibri"/>
              </a:rPr>
              <a:t>Challenge of sharing technology in families - optional before school library time for using tech for homework, optional printing out tasks for children to take home</a:t>
            </a:r>
          </a:p>
          <a:p>
            <a:pPr marL="165100" lvl="0" indent="0" algn="l" rtl="0">
              <a:lnSpc>
                <a:spcPct val="115000"/>
              </a:lnSpc>
              <a:spcBef>
                <a:spcPts val="0"/>
              </a:spcBef>
              <a:spcAft>
                <a:spcPts val="0"/>
              </a:spcAft>
              <a:buSzPts val="1000"/>
              <a:buFont typeface="Calibri"/>
              <a:buNone/>
            </a:pPr>
            <a:r>
              <a:rPr lang="en" sz="1000" dirty="0">
                <a:latin typeface="Calibri"/>
                <a:ea typeface="Calibri"/>
                <a:cs typeface="Calibri"/>
                <a:sym typeface="Calibri"/>
              </a:rPr>
              <a:t>Discussion w parents tasks are about building connection, not that chn need to record</a:t>
            </a:r>
            <a:endParaRPr sz="1000" dirty="0">
              <a:latin typeface="Calibri"/>
              <a:ea typeface="Calibri"/>
              <a:cs typeface="Calibri"/>
              <a:sym typeface="Calibri"/>
            </a:endParaRPr>
          </a:p>
          <a:p>
            <a:pPr marL="165100" lvl="0" indent="0" algn="l" rtl="0">
              <a:lnSpc>
                <a:spcPct val="115000"/>
              </a:lnSpc>
              <a:spcBef>
                <a:spcPts val="0"/>
              </a:spcBef>
              <a:spcAft>
                <a:spcPts val="0"/>
              </a:spcAft>
              <a:buSzPts val="1000"/>
              <a:buFont typeface="Calibri"/>
              <a:buNone/>
            </a:pPr>
            <a:r>
              <a:rPr lang="en" sz="1000" dirty="0">
                <a:latin typeface="Calibri"/>
                <a:ea typeface="Calibri"/>
                <a:cs typeface="Calibri"/>
                <a:sym typeface="Calibri"/>
              </a:rPr>
              <a:t>Home learning saved on Weebly - </a:t>
            </a:r>
            <a:r>
              <a:rPr lang="en-AU" sz="1000" dirty="0">
                <a:hlinkClick r:id="rId3"/>
              </a:rPr>
              <a:t>https://stjohnsnarraweena.weebly.com/home-learning1.html</a:t>
            </a:r>
            <a:endParaRPr sz="1000" dirty="0">
              <a:latin typeface="Calibri"/>
              <a:ea typeface="Calibri"/>
              <a:cs typeface="Calibri"/>
              <a:sym typeface="Calibri"/>
            </a:endParaRPr>
          </a:p>
          <a:p>
            <a:pPr marL="165100" lvl="0" indent="0" algn="l" rtl="0">
              <a:lnSpc>
                <a:spcPct val="115000"/>
              </a:lnSpc>
              <a:spcBef>
                <a:spcPts val="0"/>
              </a:spcBef>
              <a:spcAft>
                <a:spcPts val="0"/>
              </a:spcAft>
              <a:buSzPts val="1000"/>
              <a:buFont typeface="Calibri"/>
              <a:buNone/>
            </a:pPr>
            <a:r>
              <a:rPr lang="en" sz="1000" dirty="0">
                <a:latin typeface="Calibri"/>
                <a:ea typeface="Calibri"/>
                <a:cs typeface="Calibri"/>
                <a:sym typeface="Calibri"/>
              </a:rPr>
              <a:t>Specifics about home learning in your grade/stage</a:t>
            </a:r>
            <a:endParaRPr sz="1000" dirty="0">
              <a:latin typeface="Calibri"/>
              <a:ea typeface="Calibri"/>
              <a:cs typeface="Calibri"/>
              <a:sym typeface="Calibri"/>
            </a:endParaRPr>
          </a:p>
          <a:p>
            <a:pPr marL="165100" lvl="0" indent="0" algn="l" rtl="0">
              <a:lnSpc>
                <a:spcPct val="115000"/>
              </a:lnSpc>
              <a:spcBef>
                <a:spcPts val="0"/>
              </a:spcBef>
              <a:spcAft>
                <a:spcPts val="0"/>
              </a:spcAft>
              <a:buSzPts val="1000"/>
              <a:buFont typeface="Calibri"/>
              <a:buNone/>
            </a:pPr>
            <a:r>
              <a:rPr lang="en" u="sng" dirty="0">
                <a:solidFill>
                  <a:schemeClr val="hlink"/>
                </a:solidFill>
                <a:hlinkClick r:id="rId4"/>
              </a:rPr>
              <a:t>https://education.nsw.gov.au/public-schools/practical-help-for-parents-and-carers/learning-resources/english/english-a-to-z/english-help-pages/comprehension-strategies-to-use-at-home</a:t>
            </a:r>
            <a:endParaRPr sz="1000" dirty="0">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Google Shape;880;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1" name="Google Shape;881;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u="sng" dirty="0">
                <a:solidFill>
                  <a:schemeClr val="hlink"/>
                </a:solidFill>
                <a:hlinkClick r:id="rId3"/>
              </a:rPr>
              <a:t>http://www.ccsp.catholic.edu.au/parent-resources</a:t>
            </a:r>
            <a:endParaRPr sz="1000" dirty="0">
              <a:latin typeface="Calibri"/>
              <a:ea typeface="Calibri"/>
              <a:cs typeface="Calibri"/>
              <a:sym typeface="Calibri"/>
            </a:endParaRPr>
          </a:p>
          <a:p>
            <a:pPr marL="457200" lvl="0" indent="-292100" algn="l" rtl="0">
              <a:lnSpc>
                <a:spcPct val="115000"/>
              </a:lnSpc>
              <a:spcBef>
                <a:spcPts val="0"/>
              </a:spcBef>
              <a:spcAft>
                <a:spcPts val="0"/>
              </a:spcAft>
              <a:buSzPts val="1000"/>
              <a:buFont typeface="Calibri"/>
              <a:buChar char="●"/>
            </a:pPr>
            <a:r>
              <a:rPr lang="en" dirty="0">
                <a:latin typeface="Calibri"/>
                <a:ea typeface="Calibri"/>
                <a:cs typeface="Calibri"/>
                <a:sym typeface="Calibri"/>
              </a:rPr>
              <a:t>Enlisting parent cooperation around achieving your goals.</a:t>
            </a:r>
            <a:endParaRPr dirty="0">
              <a:latin typeface="Calibri"/>
              <a:ea typeface="Calibri"/>
              <a:cs typeface="Calibri"/>
              <a:sym typeface="Calibri"/>
            </a:endParaRPr>
          </a:p>
          <a:p>
            <a:pPr marL="457200" lvl="0" indent="-298450" algn="l" rtl="0">
              <a:spcBef>
                <a:spcPts val="0"/>
              </a:spcBef>
              <a:spcAft>
                <a:spcPts val="0"/>
              </a:spcAft>
              <a:buSzPts val="1100"/>
              <a:buFont typeface="Calibri"/>
              <a:buChar char="●"/>
            </a:pPr>
            <a:r>
              <a:rPr lang="en" dirty="0">
                <a:latin typeface="Calibri"/>
                <a:ea typeface="Calibri"/>
                <a:cs typeface="Calibri"/>
                <a:sym typeface="Calibri"/>
              </a:rPr>
              <a:t>How parents can get involved (Canteen, volunteer at excursions, carnivals, gala day, in the classroom, working bees) AND by coming along to school and community events (School Parish Masses, Movie night, Bush Dance) AND by reading the newsletter, following our Facebook page, looking at Weebly</a:t>
            </a:r>
            <a:endParaRPr dirty="0">
              <a:latin typeface="Calibri"/>
              <a:ea typeface="Calibri"/>
              <a:cs typeface="Calibri"/>
              <a:sym typeface="Calibri"/>
            </a:endParaRPr>
          </a:p>
          <a:p>
            <a:pPr marL="457200" lvl="0" indent="-298450" algn="l" rtl="0">
              <a:spcBef>
                <a:spcPts val="0"/>
              </a:spcBef>
              <a:spcAft>
                <a:spcPts val="0"/>
              </a:spcAft>
              <a:buSzPts val="1100"/>
              <a:buFont typeface="Calibri"/>
              <a:buChar char="●"/>
            </a:pPr>
            <a:r>
              <a:rPr lang="en" dirty="0">
                <a:latin typeface="Calibri"/>
                <a:ea typeface="Calibri"/>
                <a:cs typeface="Calibri"/>
                <a:sym typeface="Calibri"/>
              </a:rPr>
              <a:t>Getting to know my child - sent home in Week 1 - helps teachers to get a better understanding of home life for your child</a:t>
            </a:r>
            <a:endParaRPr dirty="0">
              <a:latin typeface="Calibri"/>
              <a:ea typeface="Calibri"/>
              <a:cs typeface="Calibri"/>
              <a:sym typeface="Calibri"/>
            </a:endParaRPr>
          </a:p>
          <a:p>
            <a:pPr marL="1828800" lvl="0" indent="-228600" algn="l" rtl="0">
              <a:lnSpc>
                <a:spcPct val="115000"/>
              </a:lnSpc>
              <a:spcBef>
                <a:spcPts val="0"/>
              </a:spcBef>
              <a:spcAft>
                <a:spcPts val="0"/>
              </a:spcAft>
              <a:buNone/>
            </a:pPr>
            <a:endParaRPr sz="1000" dirty="0">
              <a:latin typeface="Calibri"/>
              <a:ea typeface="Calibri"/>
              <a:cs typeface="Calibri"/>
              <a:sym typeface="Calibri"/>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Google Shape;888;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9" name="Google Shape;889;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dirty="0">
                <a:latin typeface="Calibri"/>
                <a:ea typeface="Calibri"/>
                <a:cs typeface="Calibri"/>
                <a:sym typeface="Calibri"/>
              </a:rPr>
              <a:t>Communication expectations - for teachers</a:t>
            </a:r>
            <a:endParaRPr sz="1000" dirty="0">
              <a:latin typeface="Calibri"/>
              <a:ea typeface="Calibri"/>
              <a:cs typeface="Calibri"/>
              <a:sym typeface="Calibri"/>
            </a:endParaRPr>
          </a:p>
          <a:p>
            <a:pPr marL="914400" lvl="1" indent="-292100" algn="l" rtl="0">
              <a:spcBef>
                <a:spcPts val="0"/>
              </a:spcBef>
              <a:spcAft>
                <a:spcPts val="0"/>
              </a:spcAft>
              <a:buSzPts val="1000"/>
              <a:buFont typeface="Calibri"/>
              <a:buChar char="-"/>
            </a:pPr>
            <a:r>
              <a:rPr lang="en" sz="1000" dirty="0">
                <a:latin typeface="Calibri"/>
                <a:ea typeface="Calibri"/>
                <a:cs typeface="Calibri"/>
                <a:sym typeface="Calibri"/>
              </a:rPr>
              <a:t>Goal setting meetings, reporting with optional meetings</a:t>
            </a:r>
            <a:endParaRPr sz="1000" dirty="0">
              <a:latin typeface="Calibri"/>
              <a:ea typeface="Calibri"/>
              <a:cs typeface="Calibri"/>
              <a:sym typeface="Calibri"/>
            </a:endParaRPr>
          </a:p>
          <a:p>
            <a:pPr marL="914400" lvl="1" indent="-292100" algn="l" rtl="0">
              <a:spcBef>
                <a:spcPts val="0"/>
              </a:spcBef>
              <a:spcAft>
                <a:spcPts val="0"/>
              </a:spcAft>
              <a:buSzPts val="1000"/>
              <a:buFont typeface="Calibri"/>
              <a:buChar char="-"/>
            </a:pPr>
            <a:r>
              <a:rPr lang="en" sz="1000" dirty="0">
                <a:latin typeface="Calibri"/>
                <a:ea typeface="Calibri"/>
                <a:cs typeface="Calibri"/>
                <a:sym typeface="Calibri"/>
              </a:rPr>
              <a:t>Communication of learning (won’t have a Curriculum letter this year - teachers use Weeblies to share information on KLAs), COMPASS!!!!!</a:t>
            </a:r>
            <a:endParaRPr sz="1000" dirty="0">
              <a:latin typeface="Calibri"/>
              <a:ea typeface="Calibri"/>
              <a:cs typeface="Calibri"/>
              <a:sym typeface="Calibri"/>
            </a:endParaRPr>
          </a:p>
          <a:p>
            <a:pPr marL="914400" lvl="1" indent="-292100" algn="l" rtl="0">
              <a:lnSpc>
                <a:spcPct val="115000"/>
              </a:lnSpc>
              <a:spcBef>
                <a:spcPts val="0"/>
              </a:spcBef>
              <a:spcAft>
                <a:spcPts val="0"/>
              </a:spcAft>
              <a:buSzPts val="1000"/>
              <a:buFont typeface="Calibri"/>
              <a:buChar char="-"/>
            </a:pPr>
            <a:r>
              <a:rPr lang="en" sz="1000" dirty="0">
                <a:latin typeface="Calibri"/>
                <a:ea typeface="Calibri"/>
                <a:cs typeface="Calibri"/>
                <a:sym typeface="Calibri"/>
              </a:rPr>
              <a:t>Newsletter - this is the main port of call for information - published Thursday afternoons</a:t>
            </a:r>
            <a:endParaRPr sz="1000" dirty="0">
              <a:latin typeface="Calibri"/>
              <a:ea typeface="Calibri"/>
              <a:cs typeface="Calibri"/>
              <a:sym typeface="Calibri"/>
            </a:endParaRPr>
          </a:p>
          <a:p>
            <a:pPr marL="914400" lvl="1" indent="-292100" algn="l" rtl="0">
              <a:lnSpc>
                <a:spcPct val="115000"/>
              </a:lnSpc>
              <a:spcBef>
                <a:spcPts val="0"/>
              </a:spcBef>
              <a:spcAft>
                <a:spcPts val="0"/>
              </a:spcAft>
              <a:buSzPts val="1000"/>
              <a:buFont typeface="Calibri"/>
              <a:buChar char="-"/>
            </a:pPr>
            <a:r>
              <a:rPr lang="en" sz="1000" dirty="0">
                <a:latin typeface="Calibri"/>
                <a:ea typeface="Calibri"/>
                <a:cs typeface="Calibri"/>
                <a:sym typeface="Calibri"/>
              </a:rPr>
              <a:t>Email - we will endeavour to get back to you within 48 hours. </a:t>
            </a:r>
            <a:endParaRPr sz="1000" dirty="0">
              <a:latin typeface="Calibri"/>
              <a:ea typeface="Calibri"/>
              <a:cs typeface="Calibri"/>
              <a:sym typeface="Calibri"/>
            </a:endParaRPr>
          </a:p>
          <a:p>
            <a:pPr marL="914400" lvl="1" indent="-292100" algn="l" rtl="0">
              <a:lnSpc>
                <a:spcPct val="115000"/>
              </a:lnSpc>
              <a:spcBef>
                <a:spcPts val="0"/>
              </a:spcBef>
              <a:spcAft>
                <a:spcPts val="1600"/>
              </a:spcAft>
              <a:buSzPts val="1000"/>
              <a:buFont typeface="Calibri"/>
              <a:buChar char="-"/>
            </a:pPr>
            <a:r>
              <a:rPr lang="en" sz="1000" dirty="0">
                <a:latin typeface="Calibri"/>
                <a:ea typeface="Calibri"/>
                <a:cs typeface="Calibri"/>
                <a:sym typeface="Calibri"/>
              </a:rPr>
              <a:t>Weebly - we will update regularly - note pages for parents, homework and 5/6 home page - may also create a specific Year 6 page</a:t>
            </a:r>
            <a:endParaRPr sz="1000" dirty="0">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5"/>
        <p:cNvGrpSpPr/>
        <p:nvPr/>
      </p:nvGrpSpPr>
      <p:grpSpPr>
        <a:xfrm>
          <a:off x="0" y="0"/>
          <a:ext cx="0" cy="0"/>
          <a:chOff x="0" y="0"/>
          <a:chExt cx="0" cy="0"/>
        </a:xfrm>
      </p:grpSpPr>
      <p:sp>
        <p:nvSpPr>
          <p:cNvPr id="896" name="Google Shape;896;g7d4e8d5f3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7" name="Google Shape;897;g7d4e8d5f3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SO IMPORTANT - for parents to be VERY aware of how their children are using technology, what apps they are using (AND the age limits for those limits), and for parents to stay up to date with their own learning and expertise (</a:t>
            </a:r>
            <a:r>
              <a:rPr lang="en-AU" dirty="0"/>
              <a:t>unfortunately, just because you have</a:t>
            </a:r>
            <a:r>
              <a:rPr lang="en" dirty="0"/>
              <a:t> an iPhone and a Facebook account </a:t>
            </a:r>
            <a:r>
              <a:rPr lang="en-AU" dirty="0"/>
              <a:t>doesn’t make you an expert…</a:t>
            </a:r>
            <a:r>
              <a:rPr lang="en" dirty="0"/>
              <a:t>)</a:t>
            </a:r>
            <a:endParaRPr dirty="0"/>
          </a:p>
          <a:p>
            <a:pPr marL="0" lvl="0" indent="0" algn="l" rtl="0">
              <a:spcBef>
                <a:spcPts val="0"/>
              </a:spcBef>
              <a:spcAft>
                <a:spcPts val="0"/>
              </a:spcAft>
              <a:buNone/>
            </a:pPr>
            <a:r>
              <a:rPr lang="en" u="sng" dirty="0">
                <a:solidFill>
                  <a:schemeClr val="hlink"/>
                </a:solidFill>
                <a:hlinkClick r:id="rId3"/>
              </a:rPr>
              <a:t>https://www.esafety.gov.au/parents</a:t>
            </a:r>
            <a:r>
              <a:rPr lang="en" dirty="0"/>
              <a:t> - all parents should have this bookmarked!!</a:t>
            </a:r>
            <a:endParaRPr dirty="0"/>
          </a:p>
          <a:p>
            <a:pPr marL="0" lvl="0" indent="0" algn="l" rtl="0">
              <a:spcBef>
                <a:spcPts val="0"/>
              </a:spcBef>
              <a:spcAft>
                <a:spcPts val="0"/>
              </a:spcAft>
              <a:buNone/>
            </a:pPr>
            <a:r>
              <a:rPr lang="en" u="sng" dirty="0">
                <a:solidFill>
                  <a:schemeClr val="hlink"/>
                </a:solidFill>
                <a:hlinkClick r:id="rId4"/>
              </a:rPr>
              <a:t>https://www.newidea.com.au/social-media-age-restrictions-what-are-the-age-limits</a:t>
            </a:r>
            <a:endParaRPr dirty="0"/>
          </a:p>
          <a:p>
            <a:pPr marL="0" lvl="0" indent="0" algn="l" rtl="0">
              <a:spcBef>
                <a:spcPts val="0"/>
              </a:spcBef>
              <a:spcAft>
                <a:spcPts val="0"/>
              </a:spcAft>
              <a:buNone/>
            </a:pPr>
            <a:r>
              <a:rPr lang="en-AU" dirty="0">
                <a:hlinkClick r:id="rId5"/>
              </a:rPr>
              <a:t>https://stjohnsnarraweena.weebly.com/keeping-safe.html</a:t>
            </a:r>
            <a:r>
              <a:rPr lang="en-AU" dirty="0"/>
              <a:t> – Carly Ryan Fact sheets are really useful information for many social network apps</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3"/>
        <p:cNvGrpSpPr/>
        <p:nvPr/>
      </p:nvGrpSpPr>
      <p:grpSpPr>
        <a:xfrm>
          <a:off x="0" y="0"/>
          <a:ext cx="0" cy="0"/>
          <a:chOff x="0" y="0"/>
          <a:chExt cx="0" cy="0"/>
        </a:xfrm>
      </p:grpSpPr>
      <p:sp>
        <p:nvSpPr>
          <p:cNvPr id="904" name="Google Shape;904;g7d41c262e1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5" name="Google Shape;905;g7d41c262e1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g3606f1c2d_3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3" name="Google Shape;77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Christine</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g7d41c262e1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2" name="Google Shape;912;g7d41c262e1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2100" algn="l" rtl="0">
              <a:lnSpc>
                <a:spcPct val="115000"/>
              </a:lnSpc>
              <a:spcBef>
                <a:spcPts val="0"/>
              </a:spcBef>
              <a:spcAft>
                <a:spcPts val="0"/>
              </a:spcAft>
              <a:buSzPts val="1000"/>
              <a:buFont typeface="Calibri"/>
              <a:buChar char="●"/>
            </a:pPr>
            <a:r>
              <a:rPr lang="en" sz="1000" dirty="0">
                <a:latin typeface="Calibri"/>
                <a:ea typeface="Calibri"/>
                <a:cs typeface="Calibri"/>
                <a:sym typeface="Calibri"/>
              </a:rPr>
              <a:t>Communication expectation (email, weebly, etc) - FOR PARENTS</a:t>
            </a:r>
            <a:endParaRPr sz="1000" dirty="0">
              <a:latin typeface="Calibri"/>
              <a:ea typeface="Calibri"/>
              <a:cs typeface="Calibri"/>
              <a:sym typeface="Calibri"/>
            </a:endParaRPr>
          </a:p>
          <a:p>
            <a:pPr marL="914400" lvl="1" indent="-292100" algn="l" rtl="0">
              <a:lnSpc>
                <a:spcPct val="115000"/>
              </a:lnSpc>
              <a:spcBef>
                <a:spcPts val="0"/>
              </a:spcBef>
              <a:spcAft>
                <a:spcPts val="0"/>
              </a:spcAft>
              <a:buSzPts val="1000"/>
              <a:buFont typeface="Calibri"/>
              <a:buChar char="○"/>
            </a:pPr>
            <a:r>
              <a:rPr lang="en" sz="1000" dirty="0">
                <a:latin typeface="Calibri"/>
                <a:ea typeface="Calibri"/>
                <a:cs typeface="Calibri"/>
                <a:sym typeface="Calibri"/>
              </a:rPr>
              <a:t>Compass- please ensure you have downloaded it and stay up to date with the ‘news’. Can also use to submit absences (FULL DAYS ONLY - partial absences MUST be done via Kiosk in school offices)</a:t>
            </a:r>
            <a:endParaRPr sz="1000" dirty="0">
              <a:latin typeface="Calibri"/>
              <a:ea typeface="Calibri"/>
              <a:cs typeface="Calibri"/>
              <a:sym typeface="Calibri"/>
            </a:endParaRPr>
          </a:p>
          <a:p>
            <a:pPr marL="914400" lvl="1" indent="-292100" algn="l" rtl="0">
              <a:lnSpc>
                <a:spcPct val="115000"/>
              </a:lnSpc>
              <a:spcBef>
                <a:spcPts val="0"/>
              </a:spcBef>
              <a:spcAft>
                <a:spcPts val="0"/>
              </a:spcAft>
              <a:buSzPts val="1000"/>
              <a:buFont typeface="Calibri"/>
              <a:buChar char="○"/>
            </a:pPr>
            <a:r>
              <a:rPr lang="en" sz="1000" dirty="0">
                <a:latin typeface="Calibri"/>
                <a:ea typeface="Calibri"/>
                <a:cs typeface="Calibri"/>
                <a:sym typeface="Calibri"/>
              </a:rPr>
              <a:t>Newsletter - this is the main port of call for information - published Thursday afternoons</a:t>
            </a:r>
            <a:endParaRPr sz="1000" dirty="0">
              <a:latin typeface="Calibri"/>
              <a:ea typeface="Calibri"/>
              <a:cs typeface="Calibri"/>
              <a:sym typeface="Calibri"/>
            </a:endParaRPr>
          </a:p>
          <a:p>
            <a:pPr marL="914400" lvl="1" indent="-292100" algn="l" rtl="0">
              <a:spcBef>
                <a:spcPts val="0"/>
              </a:spcBef>
              <a:spcAft>
                <a:spcPts val="0"/>
              </a:spcAft>
              <a:buSzPts val="1000"/>
              <a:buFont typeface="Calibri"/>
              <a:buChar char="○"/>
            </a:pPr>
            <a:r>
              <a:rPr lang="en" sz="1000" dirty="0">
                <a:latin typeface="Calibri"/>
                <a:ea typeface="Calibri"/>
                <a:cs typeface="Calibri"/>
                <a:sym typeface="Calibri"/>
              </a:rPr>
              <a:t>Importance of responding to information. </a:t>
            </a: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7"/>
        <p:cNvGrpSpPr/>
        <p:nvPr/>
      </p:nvGrpSpPr>
      <p:grpSpPr>
        <a:xfrm>
          <a:off x="0" y="0"/>
          <a:ext cx="0" cy="0"/>
          <a:chOff x="0" y="0"/>
          <a:chExt cx="0" cy="0"/>
        </a:xfrm>
      </p:grpSpPr>
      <p:sp>
        <p:nvSpPr>
          <p:cNvPr id="918" name="Google Shape;918;g7d41c262e1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9" name="Google Shape;919;g7d41c262e1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4"/>
        <p:cNvGrpSpPr/>
        <p:nvPr/>
      </p:nvGrpSpPr>
      <p:grpSpPr>
        <a:xfrm>
          <a:off x="0" y="0"/>
          <a:ext cx="0" cy="0"/>
          <a:chOff x="0" y="0"/>
          <a:chExt cx="0" cy="0"/>
        </a:xfrm>
      </p:grpSpPr>
      <p:sp>
        <p:nvSpPr>
          <p:cNvPr id="925" name="Google Shape;925;g35ed75ccf_02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6" name="Google Shape;926;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0" name="Google Shape;780;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8" name="Google Shape;788;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lvl="0" indent="0" algn="l" rtl="0">
              <a:spcBef>
                <a:spcPts val="0"/>
              </a:spcBef>
              <a:spcAft>
                <a:spcPts val="0"/>
              </a:spcAft>
              <a:buSzPts val="1100"/>
              <a:buFont typeface="Calibri"/>
              <a:buNone/>
            </a:pPr>
            <a:r>
              <a:rPr lang="en-AU" dirty="0">
                <a:latin typeface="Calibri"/>
                <a:ea typeface="Calibri"/>
                <a:cs typeface="Calibri"/>
                <a:sym typeface="Calibri"/>
              </a:rPr>
              <a:t>We now have class parents for all Stage 3 classes – thanks!</a:t>
            </a:r>
          </a:p>
          <a:p>
            <a:pPr marL="158750" lvl="0" indent="0" algn="l" rtl="0">
              <a:spcBef>
                <a:spcPts val="0"/>
              </a:spcBef>
              <a:spcAft>
                <a:spcPts val="0"/>
              </a:spcAft>
              <a:buSzPts val="1100"/>
              <a:buFont typeface="Calibri"/>
              <a:buNone/>
            </a:pPr>
            <a:r>
              <a:rPr lang="en-AU" dirty="0">
                <a:latin typeface="Calibri"/>
                <a:ea typeface="Calibri"/>
                <a:cs typeface="Calibri"/>
                <a:sym typeface="Calibri"/>
              </a:rPr>
              <a:t>Year 5 class parents are responsible for Grandparents Day (Term 3) and Year 6 class parents are responsible for Year 6 Graduation/gift to the school (Term 4).</a:t>
            </a:r>
          </a:p>
          <a:p>
            <a:pPr marL="158750" lvl="0" indent="0" algn="l" rtl="0">
              <a:spcBef>
                <a:spcPts val="0"/>
              </a:spcBef>
              <a:spcAft>
                <a:spcPts val="0"/>
              </a:spcAft>
              <a:buSzPts val="1100"/>
              <a:buFont typeface="Calibri"/>
              <a:buNone/>
            </a:pPr>
            <a:r>
              <a:rPr lang="en-AU" dirty="0">
                <a:latin typeface="Calibri"/>
                <a:ea typeface="Calibri"/>
                <a:cs typeface="Calibri"/>
                <a:sym typeface="Calibri"/>
              </a:rPr>
              <a:t>Both Year 5 and 6 parents help with Surf Awareness in Term 4.</a:t>
            </a:r>
            <a:endParaRPr dirty="0">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Google Shape;794;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5" name="Google Shape;795;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Click on pic for link to CSO Attendance video (50sec)</a:t>
            </a:r>
            <a:endParaRPr dirty="0"/>
          </a:p>
          <a:p>
            <a:pPr marL="0" lvl="0" indent="0" algn="l" rtl="0">
              <a:spcBef>
                <a:spcPts val="0"/>
              </a:spcBef>
              <a:spcAft>
                <a:spcPts val="0"/>
              </a:spcAft>
              <a:buNone/>
            </a:pPr>
            <a:r>
              <a:rPr lang="en" sz="1000" u="sng" dirty="0">
                <a:solidFill>
                  <a:schemeClr val="hlink"/>
                </a:solidFill>
                <a:latin typeface="Calibri"/>
                <a:ea typeface="Calibri"/>
                <a:cs typeface="Calibri"/>
                <a:sym typeface="Calibri"/>
                <a:hlinkClick r:id="rId3"/>
              </a:rPr>
              <a:t>https://www.csodbb.catholic.edu.au/_uploads/ppage/files/Animation%20Only%20-%20Primary%20-%20Broken%20Bay%20Attendance.mp4</a:t>
            </a:r>
            <a:endParaRPr sz="1000" dirty="0">
              <a:latin typeface="Calibri"/>
              <a:ea typeface="Calibri"/>
              <a:cs typeface="Calibri"/>
              <a:sym typeface="Calibri"/>
            </a:endParaRPr>
          </a:p>
          <a:p>
            <a:pPr marL="0" lvl="0" indent="0" algn="l" rtl="0">
              <a:spcBef>
                <a:spcPts val="0"/>
              </a:spcBef>
              <a:spcAft>
                <a:spcPts val="0"/>
              </a:spcAft>
              <a:buNone/>
            </a:pPr>
            <a:endParaRPr sz="1000" dirty="0">
              <a:latin typeface="Calibri"/>
              <a:ea typeface="Calibri"/>
              <a:cs typeface="Calibri"/>
              <a:sym typeface="Calibri"/>
            </a:endParaRPr>
          </a:p>
          <a:p>
            <a:pPr marL="457200" lvl="0" indent="-292100" algn="l" rtl="0">
              <a:spcBef>
                <a:spcPts val="0"/>
              </a:spcBef>
              <a:spcAft>
                <a:spcPts val="0"/>
              </a:spcAft>
              <a:buSzPts val="1000"/>
              <a:buFont typeface="Calibri"/>
              <a:buChar char="●"/>
            </a:pPr>
            <a:r>
              <a:rPr lang="en" sz="1000" dirty="0">
                <a:latin typeface="Calibri"/>
                <a:ea typeface="Calibri"/>
                <a:cs typeface="Calibri"/>
                <a:sym typeface="Calibri"/>
              </a:rPr>
              <a:t>Using Compass to submit an absence. FULL DAYS ONLY - partial absences MUST be done via Kiosk in school offices. </a:t>
            </a:r>
            <a:r>
              <a:rPr lang="en-AU" sz="1000" dirty="0">
                <a:latin typeface="Calibri"/>
                <a:ea typeface="Calibri"/>
                <a:cs typeface="Calibri"/>
                <a:sym typeface="Calibri"/>
              </a:rPr>
              <a:t>Do not drop your child off without coming in to sign them in using the Kiosk.</a:t>
            </a:r>
            <a:endParaRPr sz="1000" dirty="0">
              <a:latin typeface="Calibri"/>
              <a:ea typeface="Calibri"/>
              <a:cs typeface="Calibri"/>
              <a:sym typeface="Calibri"/>
            </a:endParaRPr>
          </a:p>
          <a:p>
            <a:pPr marL="457200" lvl="0" indent="-292100" algn="l" rtl="0">
              <a:spcBef>
                <a:spcPts val="0"/>
              </a:spcBef>
              <a:spcAft>
                <a:spcPts val="0"/>
              </a:spcAft>
              <a:buSzPts val="1000"/>
              <a:buFont typeface="Calibri"/>
              <a:buChar char="●"/>
            </a:pPr>
            <a:r>
              <a:rPr lang="en" sz="1000" dirty="0">
                <a:latin typeface="Calibri"/>
                <a:ea typeface="Calibri"/>
                <a:cs typeface="Calibri"/>
                <a:sym typeface="Calibri"/>
              </a:rPr>
              <a:t>Supervision - Before school - begins at 8.15am. Children should not be onsite before this time (unless booked into OOSH). After school - children move to bus/ walk home/ Waratah Parade line up/ OOSH. There is no supervision after school. Legal requirement. Not a place for playdates. </a:t>
            </a:r>
            <a:endParaRPr sz="1000" dirty="0">
              <a:latin typeface="Calibri"/>
              <a:ea typeface="Calibri"/>
              <a:cs typeface="Calibri"/>
              <a:sym typeface="Calibri"/>
            </a:endParaRPr>
          </a:p>
          <a:p>
            <a:pPr marL="457200" lvl="0" indent="-292100" algn="l" rtl="0">
              <a:lnSpc>
                <a:spcPct val="115000"/>
              </a:lnSpc>
              <a:spcBef>
                <a:spcPts val="0"/>
              </a:spcBef>
              <a:spcAft>
                <a:spcPts val="0"/>
              </a:spcAft>
              <a:buSzPts val="1000"/>
              <a:buFont typeface="Calibri"/>
              <a:buChar char="●"/>
            </a:pPr>
            <a:r>
              <a:rPr lang="en" sz="1000" dirty="0">
                <a:latin typeface="Calibri"/>
                <a:ea typeface="Calibri"/>
                <a:cs typeface="Calibri"/>
                <a:sym typeface="Calibri"/>
              </a:rPr>
              <a:t>Attendance - FAQs - </a:t>
            </a:r>
            <a:r>
              <a:rPr lang="en" sz="1000" u="sng" dirty="0">
                <a:solidFill>
                  <a:srgbClr val="1C3AA9"/>
                </a:solidFill>
                <a:latin typeface="Calibri"/>
                <a:ea typeface="Calibri"/>
                <a:cs typeface="Calibri"/>
                <a:sym typeface="Calibri"/>
                <a:hlinkClick r:id="rId4"/>
              </a:rPr>
              <a:t>https://stjohnsnarraweena.weebly.com/faqs.html</a:t>
            </a:r>
            <a:r>
              <a:rPr lang="en" sz="1000" dirty="0">
                <a:latin typeface="Calibri"/>
                <a:ea typeface="Calibri"/>
                <a:cs typeface="Calibri"/>
                <a:sym typeface="Calibri"/>
              </a:rPr>
              <a:t>. It is an expectation that students attend school every day unless they are sick. If a student is away from school there is a legal requirement for parents to notify the school (Compass). It is in a child’s best interest to not miss school but if your family do need to be away from school for a period of 10 days or more you need to get permission from principal prior to the absence (Application for Extended Leave)</a:t>
            </a:r>
            <a:endParaRPr sz="1000" dirty="0">
              <a:latin typeface="Calibri"/>
              <a:ea typeface="Calibri"/>
              <a:cs typeface="Calibri"/>
              <a:sym typeface="Calibri"/>
            </a:endParaRPr>
          </a:p>
          <a:p>
            <a:pPr marL="457200" lvl="0" indent="-292100" algn="l" rtl="0">
              <a:lnSpc>
                <a:spcPct val="115000"/>
              </a:lnSpc>
              <a:spcBef>
                <a:spcPts val="0"/>
              </a:spcBef>
              <a:spcAft>
                <a:spcPts val="0"/>
              </a:spcAft>
              <a:buSzPts val="1000"/>
              <a:buFont typeface="Calibri"/>
              <a:buChar char="●"/>
            </a:pPr>
            <a:r>
              <a:rPr lang="en" sz="1000" dirty="0">
                <a:latin typeface="Calibri"/>
                <a:ea typeface="Calibri"/>
                <a:cs typeface="Calibri"/>
                <a:sym typeface="Calibri"/>
              </a:rPr>
              <a:t>If your child is not attending - why? If it is anxiety, etc - please let teacher know</a:t>
            </a:r>
            <a:endParaRPr sz="1000" dirty="0">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g35f391192_0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2" name="Google Shape;802;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9" name="Google Shape;809;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6" name="Google Shape;816;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AU" dirty="0">
                <a:latin typeface="Calibri"/>
                <a:ea typeface="Calibri"/>
                <a:cs typeface="Calibri"/>
                <a:sym typeface="Calibri"/>
              </a:rPr>
              <a:t>Parents</a:t>
            </a:r>
            <a:r>
              <a:rPr lang="en" dirty="0">
                <a:latin typeface="Calibri"/>
                <a:ea typeface="Calibri"/>
                <a:cs typeface="Calibri"/>
                <a:sym typeface="Calibri"/>
              </a:rPr>
              <a:t> can support this at home - asking their children questions about what type of thinking they did at school today/ how they persisted with a challenge/ what new learning happened/ how it connected or challenged what they already knew...</a:t>
            </a:r>
            <a:endParaRPr dirty="0">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Google Shape;823;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4" name="Google Shape;824;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AU" dirty="0"/>
              <a:t>An example of a thinking routine used in Year 6.</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829000" y="772625"/>
            <a:ext cx="7146900" cy="1159800"/>
          </a:xfrm>
          <a:prstGeom prst="rect">
            <a:avLst/>
          </a:prstGeom>
        </p:spPr>
        <p:txBody>
          <a:bodyPr spcFirstLastPara="1" wrap="square" lIns="0" tIns="0" rIns="0" bIns="0" anchor="t" anchorCtr="0">
            <a:noAutofit/>
          </a:bodyPr>
          <a:lstStyle>
            <a:lvl1pPr lvl="0">
              <a:spcBef>
                <a:spcPts val="0"/>
              </a:spcBef>
              <a:spcAft>
                <a:spcPts val="0"/>
              </a:spcAft>
              <a:buSzPts val="5200"/>
              <a:buNone/>
              <a:defRPr sz="5200"/>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a:endParaRPr/>
          </a:p>
        </p:txBody>
      </p:sp>
      <p:grpSp>
        <p:nvGrpSpPr>
          <p:cNvPr id="11" name="Google Shape;11;p2"/>
          <p:cNvGrpSpPr/>
          <p:nvPr/>
        </p:nvGrpSpPr>
        <p:grpSpPr>
          <a:xfrm>
            <a:off x="3409171" y="2429676"/>
            <a:ext cx="5318543" cy="7882145"/>
            <a:chOff x="3485371" y="1424851"/>
            <a:chExt cx="5318543" cy="7882145"/>
          </a:xfrm>
        </p:grpSpPr>
        <p:grpSp>
          <p:nvGrpSpPr>
            <p:cNvPr id="12" name="Google Shape;12;p2"/>
            <p:cNvGrpSpPr/>
            <p:nvPr/>
          </p:nvGrpSpPr>
          <p:grpSpPr>
            <a:xfrm>
              <a:off x="3485371" y="1958251"/>
              <a:ext cx="468816" cy="7120145"/>
              <a:chOff x="1447800" y="152400"/>
              <a:chExt cx="318597" cy="4838699"/>
            </a:xfrm>
          </p:grpSpPr>
          <p:sp>
            <p:nvSpPr>
              <p:cNvPr id="13" name="Google Shape;13;p2"/>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4" name="Google Shape;14;p2"/>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15" name="Google Shape;15;p2"/>
            <p:cNvGrpSpPr/>
            <p:nvPr/>
          </p:nvGrpSpPr>
          <p:grpSpPr>
            <a:xfrm>
              <a:off x="3808592" y="1577251"/>
              <a:ext cx="468816" cy="7120145"/>
              <a:chOff x="1600200" y="152400"/>
              <a:chExt cx="318597" cy="4838699"/>
            </a:xfrm>
          </p:grpSpPr>
          <p:sp>
            <p:nvSpPr>
              <p:cNvPr id="16" name="Google Shape;16;p2"/>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7" name="Google Shape;17;p2"/>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18" name="Google Shape;18;p2"/>
            <p:cNvGrpSpPr/>
            <p:nvPr/>
          </p:nvGrpSpPr>
          <p:grpSpPr>
            <a:xfrm>
              <a:off x="4131812" y="2186851"/>
              <a:ext cx="468816" cy="7120145"/>
              <a:chOff x="533400" y="152400"/>
              <a:chExt cx="318597" cy="4838699"/>
            </a:xfrm>
          </p:grpSpPr>
          <p:sp>
            <p:nvSpPr>
              <p:cNvPr id="19" name="Google Shape;19;p2"/>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0" name="Google Shape;20;p2"/>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21" name="Google Shape;21;p2"/>
            <p:cNvGrpSpPr/>
            <p:nvPr/>
          </p:nvGrpSpPr>
          <p:grpSpPr>
            <a:xfrm>
              <a:off x="4455033" y="1729651"/>
              <a:ext cx="468816" cy="7120145"/>
              <a:chOff x="685800" y="152400"/>
              <a:chExt cx="318597" cy="4838699"/>
            </a:xfrm>
          </p:grpSpPr>
          <p:sp>
            <p:nvSpPr>
              <p:cNvPr id="22" name="Google Shape;22;p2"/>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3" name="Google Shape;23;p2"/>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24" name="Google Shape;24;p2"/>
            <p:cNvGrpSpPr/>
            <p:nvPr/>
          </p:nvGrpSpPr>
          <p:grpSpPr>
            <a:xfrm>
              <a:off x="4778254" y="1424851"/>
              <a:ext cx="468816" cy="7120145"/>
              <a:chOff x="838200" y="152400"/>
              <a:chExt cx="318597" cy="4838699"/>
            </a:xfrm>
          </p:grpSpPr>
          <p:sp>
            <p:nvSpPr>
              <p:cNvPr id="25" name="Google Shape;25;p2"/>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6" name="Google Shape;26;p2"/>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27" name="Google Shape;27;p2"/>
            <p:cNvGrpSpPr/>
            <p:nvPr/>
          </p:nvGrpSpPr>
          <p:grpSpPr>
            <a:xfrm>
              <a:off x="5101474" y="1882051"/>
              <a:ext cx="468816" cy="7120145"/>
              <a:chOff x="990600" y="152400"/>
              <a:chExt cx="318597" cy="4838699"/>
            </a:xfrm>
          </p:grpSpPr>
          <p:sp>
            <p:nvSpPr>
              <p:cNvPr id="28" name="Google Shape;28;p2"/>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9" name="Google Shape;29;p2"/>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30" name="Google Shape;30;p2"/>
            <p:cNvGrpSpPr/>
            <p:nvPr/>
          </p:nvGrpSpPr>
          <p:grpSpPr>
            <a:xfrm>
              <a:off x="5424695" y="1729651"/>
              <a:ext cx="468816" cy="7120145"/>
              <a:chOff x="3663063" y="152400"/>
              <a:chExt cx="318597" cy="4838699"/>
            </a:xfrm>
          </p:grpSpPr>
          <p:sp>
            <p:nvSpPr>
              <p:cNvPr id="31" name="Google Shape;31;p2"/>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2" name="Google Shape;32;p2"/>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33" name="Google Shape;33;p2"/>
            <p:cNvGrpSpPr/>
            <p:nvPr/>
          </p:nvGrpSpPr>
          <p:grpSpPr>
            <a:xfrm>
              <a:off x="5747916" y="2034451"/>
              <a:ext cx="468816" cy="7120145"/>
              <a:chOff x="1295400" y="152400"/>
              <a:chExt cx="318597" cy="4838699"/>
            </a:xfrm>
          </p:grpSpPr>
          <p:sp>
            <p:nvSpPr>
              <p:cNvPr id="34" name="Google Shape;34;p2"/>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5" name="Google Shape;35;p2"/>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36" name="Google Shape;36;p2"/>
            <p:cNvGrpSpPr/>
            <p:nvPr/>
          </p:nvGrpSpPr>
          <p:grpSpPr>
            <a:xfrm>
              <a:off x="6072553" y="1958251"/>
              <a:ext cx="468816" cy="7120145"/>
              <a:chOff x="1447800" y="152400"/>
              <a:chExt cx="318597" cy="4838699"/>
            </a:xfrm>
          </p:grpSpPr>
          <p:sp>
            <p:nvSpPr>
              <p:cNvPr id="37" name="Google Shape;37;p2"/>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8" name="Google Shape;38;p2"/>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39" name="Google Shape;39;p2"/>
            <p:cNvGrpSpPr/>
            <p:nvPr/>
          </p:nvGrpSpPr>
          <p:grpSpPr>
            <a:xfrm>
              <a:off x="6395774" y="1653451"/>
              <a:ext cx="468816" cy="7120145"/>
              <a:chOff x="1600200" y="152400"/>
              <a:chExt cx="318597" cy="4838699"/>
            </a:xfrm>
          </p:grpSpPr>
          <p:sp>
            <p:nvSpPr>
              <p:cNvPr id="40" name="Google Shape;40;p2"/>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1" name="Google Shape;41;p2"/>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42" name="Google Shape;42;p2"/>
            <p:cNvGrpSpPr/>
            <p:nvPr/>
          </p:nvGrpSpPr>
          <p:grpSpPr>
            <a:xfrm>
              <a:off x="6718994" y="1424851"/>
              <a:ext cx="468816" cy="7120145"/>
              <a:chOff x="533400" y="152400"/>
              <a:chExt cx="318597" cy="4838699"/>
            </a:xfrm>
          </p:grpSpPr>
          <p:sp>
            <p:nvSpPr>
              <p:cNvPr id="43" name="Google Shape;43;p2"/>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4" name="Google Shape;44;p2"/>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45" name="Google Shape;45;p2"/>
            <p:cNvGrpSpPr/>
            <p:nvPr/>
          </p:nvGrpSpPr>
          <p:grpSpPr>
            <a:xfrm>
              <a:off x="7042215" y="1501051"/>
              <a:ext cx="468816" cy="7120145"/>
              <a:chOff x="685800" y="152400"/>
              <a:chExt cx="318597" cy="4838699"/>
            </a:xfrm>
          </p:grpSpPr>
          <p:sp>
            <p:nvSpPr>
              <p:cNvPr id="46" name="Google Shape;46;p2"/>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7" name="Google Shape;47;p2"/>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48" name="Google Shape;48;p2"/>
            <p:cNvGrpSpPr/>
            <p:nvPr/>
          </p:nvGrpSpPr>
          <p:grpSpPr>
            <a:xfrm>
              <a:off x="7365436" y="1882051"/>
              <a:ext cx="468816" cy="7120145"/>
              <a:chOff x="838200" y="152400"/>
              <a:chExt cx="318597" cy="4838699"/>
            </a:xfrm>
          </p:grpSpPr>
          <p:sp>
            <p:nvSpPr>
              <p:cNvPr id="49" name="Google Shape;49;p2"/>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0" name="Google Shape;50;p2"/>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51" name="Google Shape;51;p2"/>
            <p:cNvGrpSpPr/>
            <p:nvPr/>
          </p:nvGrpSpPr>
          <p:grpSpPr>
            <a:xfrm>
              <a:off x="7688656" y="1424851"/>
              <a:ext cx="468816" cy="7120145"/>
              <a:chOff x="990600" y="152400"/>
              <a:chExt cx="318597" cy="4838699"/>
            </a:xfrm>
          </p:grpSpPr>
          <p:sp>
            <p:nvSpPr>
              <p:cNvPr id="52" name="Google Shape;52;p2"/>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3" name="Google Shape;53;p2"/>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54" name="Google Shape;54;p2"/>
            <p:cNvGrpSpPr/>
            <p:nvPr/>
          </p:nvGrpSpPr>
          <p:grpSpPr>
            <a:xfrm>
              <a:off x="8011877" y="2186851"/>
              <a:ext cx="468816" cy="7120145"/>
              <a:chOff x="3663063" y="152400"/>
              <a:chExt cx="318597" cy="4838699"/>
            </a:xfrm>
          </p:grpSpPr>
          <p:sp>
            <p:nvSpPr>
              <p:cNvPr id="55" name="Google Shape;55;p2"/>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6" name="Google Shape;56;p2"/>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57" name="Google Shape;57;p2"/>
            <p:cNvGrpSpPr/>
            <p:nvPr/>
          </p:nvGrpSpPr>
          <p:grpSpPr>
            <a:xfrm>
              <a:off x="8335098" y="1805851"/>
              <a:ext cx="468816" cy="7120145"/>
              <a:chOff x="1295400" y="152400"/>
              <a:chExt cx="318597" cy="4838699"/>
            </a:xfrm>
          </p:grpSpPr>
          <p:sp>
            <p:nvSpPr>
              <p:cNvPr id="58" name="Google Shape;58;p2"/>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9" name="Google Shape;59;p2"/>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4"/>
        <p:cNvGrpSpPr/>
        <p:nvPr/>
      </p:nvGrpSpPr>
      <p:grpSpPr>
        <a:xfrm>
          <a:off x="0" y="0"/>
          <a:ext cx="0" cy="0"/>
          <a:chOff x="0" y="0"/>
          <a:chExt cx="0" cy="0"/>
        </a:xfrm>
      </p:grpSpPr>
      <p:sp>
        <p:nvSpPr>
          <p:cNvPr id="665" name="Google Shape;665;p11"/>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666" name="Google Shape;666;p11"/>
          <p:cNvGrpSpPr/>
          <p:nvPr/>
        </p:nvGrpSpPr>
        <p:grpSpPr>
          <a:xfrm rot="-5400000" flipH="1">
            <a:off x="2172082" y="3352950"/>
            <a:ext cx="4799834" cy="6154586"/>
            <a:chOff x="8004404" y="372498"/>
            <a:chExt cx="3529549" cy="4525764"/>
          </a:xfrm>
        </p:grpSpPr>
        <p:grpSp>
          <p:nvGrpSpPr>
            <p:cNvPr id="667" name="Google Shape;667;p11"/>
            <p:cNvGrpSpPr/>
            <p:nvPr/>
          </p:nvGrpSpPr>
          <p:grpSpPr>
            <a:xfrm rot="-5400000" flipH="1">
              <a:off x="8541351" y="-164449"/>
              <a:ext cx="2227938" cy="3301831"/>
              <a:chOff x="3485371" y="1424851"/>
              <a:chExt cx="5318543" cy="7882145"/>
            </a:xfrm>
          </p:grpSpPr>
          <p:grpSp>
            <p:nvGrpSpPr>
              <p:cNvPr id="668" name="Google Shape;668;p11"/>
              <p:cNvGrpSpPr/>
              <p:nvPr/>
            </p:nvGrpSpPr>
            <p:grpSpPr>
              <a:xfrm>
                <a:off x="3485371" y="1958251"/>
                <a:ext cx="468816" cy="7120145"/>
                <a:chOff x="1447800" y="152400"/>
                <a:chExt cx="318597" cy="4838699"/>
              </a:xfrm>
            </p:grpSpPr>
            <p:sp>
              <p:nvSpPr>
                <p:cNvPr id="669" name="Google Shape;669;p11"/>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70" name="Google Shape;670;p11"/>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671" name="Google Shape;671;p11"/>
              <p:cNvGrpSpPr/>
              <p:nvPr/>
            </p:nvGrpSpPr>
            <p:grpSpPr>
              <a:xfrm>
                <a:off x="3808592" y="1577251"/>
                <a:ext cx="468816" cy="7120145"/>
                <a:chOff x="1600200" y="152400"/>
                <a:chExt cx="318597" cy="4838699"/>
              </a:xfrm>
            </p:grpSpPr>
            <p:sp>
              <p:nvSpPr>
                <p:cNvPr id="672" name="Google Shape;672;p11"/>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73" name="Google Shape;673;p11"/>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674" name="Google Shape;674;p11"/>
              <p:cNvGrpSpPr/>
              <p:nvPr/>
            </p:nvGrpSpPr>
            <p:grpSpPr>
              <a:xfrm>
                <a:off x="4131812" y="2186851"/>
                <a:ext cx="468816" cy="7120145"/>
                <a:chOff x="533400" y="152400"/>
                <a:chExt cx="318597" cy="4838699"/>
              </a:xfrm>
            </p:grpSpPr>
            <p:sp>
              <p:nvSpPr>
                <p:cNvPr id="675" name="Google Shape;675;p11"/>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76" name="Google Shape;676;p11"/>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677" name="Google Shape;677;p11"/>
              <p:cNvGrpSpPr/>
              <p:nvPr/>
            </p:nvGrpSpPr>
            <p:grpSpPr>
              <a:xfrm>
                <a:off x="4455033" y="1729651"/>
                <a:ext cx="468816" cy="7120145"/>
                <a:chOff x="685800" y="152400"/>
                <a:chExt cx="318597" cy="4838699"/>
              </a:xfrm>
            </p:grpSpPr>
            <p:sp>
              <p:nvSpPr>
                <p:cNvPr id="678" name="Google Shape;678;p11"/>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79" name="Google Shape;679;p11"/>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680" name="Google Shape;680;p11"/>
              <p:cNvGrpSpPr/>
              <p:nvPr/>
            </p:nvGrpSpPr>
            <p:grpSpPr>
              <a:xfrm>
                <a:off x="4778254" y="1424851"/>
                <a:ext cx="468816" cy="7120145"/>
                <a:chOff x="838200" y="152400"/>
                <a:chExt cx="318597" cy="4838699"/>
              </a:xfrm>
            </p:grpSpPr>
            <p:sp>
              <p:nvSpPr>
                <p:cNvPr id="681" name="Google Shape;681;p11"/>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82" name="Google Shape;682;p11"/>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683" name="Google Shape;683;p11"/>
              <p:cNvGrpSpPr/>
              <p:nvPr/>
            </p:nvGrpSpPr>
            <p:grpSpPr>
              <a:xfrm>
                <a:off x="5101474" y="1882051"/>
                <a:ext cx="468816" cy="7120145"/>
                <a:chOff x="990600" y="152400"/>
                <a:chExt cx="318597" cy="4838699"/>
              </a:xfrm>
            </p:grpSpPr>
            <p:sp>
              <p:nvSpPr>
                <p:cNvPr id="684" name="Google Shape;684;p11"/>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85" name="Google Shape;685;p11"/>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686" name="Google Shape;686;p11"/>
              <p:cNvGrpSpPr/>
              <p:nvPr/>
            </p:nvGrpSpPr>
            <p:grpSpPr>
              <a:xfrm>
                <a:off x="5424695" y="1729651"/>
                <a:ext cx="468816" cy="7120145"/>
                <a:chOff x="3663063" y="152400"/>
                <a:chExt cx="318597" cy="4838699"/>
              </a:xfrm>
            </p:grpSpPr>
            <p:sp>
              <p:nvSpPr>
                <p:cNvPr id="687" name="Google Shape;687;p11"/>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88" name="Google Shape;688;p11"/>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689" name="Google Shape;689;p11"/>
              <p:cNvGrpSpPr/>
              <p:nvPr/>
            </p:nvGrpSpPr>
            <p:grpSpPr>
              <a:xfrm>
                <a:off x="5929821" y="2034451"/>
                <a:ext cx="468816" cy="7120145"/>
                <a:chOff x="1419019" y="152400"/>
                <a:chExt cx="318597" cy="4838699"/>
              </a:xfrm>
            </p:grpSpPr>
            <p:sp>
              <p:nvSpPr>
                <p:cNvPr id="690" name="Google Shape;690;p11"/>
                <p:cNvSpPr/>
                <p:nvPr/>
              </p:nvSpPr>
              <p:spPr>
                <a:xfrm>
                  <a:off x="1423362"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91" name="Google Shape;691;p11"/>
                <p:cNvPicPr preferRelativeResize="0"/>
                <p:nvPr/>
              </p:nvPicPr>
              <p:blipFill>
                <a:blip r:embed="rId2">
                  <a:alphaModFix/>
                </a:blip>
                <a:stretch>
                  <a:fillRect/>
                </a:stretch>
              </p:blipFill>
              <p:spPr>
                <a:xfrm>
                  <a:off x="1419019" y="152400"/>
                  <a:ext cx="318597" cy="4838699"/>
                </a:xfrm>
                <a:prstGeom prst="rect">
                  <a:avLst/>
                </a:prstGeom>
                <a:noFill/>
                <a:ln>
                  <a:noFill/>
                </a:ln>
              </p:spPr>
            </p:pic>
          </p:grpSp>
          <p:grpSp>
            <p:nvGrpSpPr>
              <p:cNvPr id="692" name="Google Shape;692;p11"/>
              <p:cNvGrpSpPr/>
              <p:nvPr/>
            </p:nvGrpSpPr>
            <p:grpSpPr>
              <a:xfrm>
                <a:off x="6395774" y="1653451"/>
                <a:ext cx="468816" cy="7120145"/>
                <a:chOff x="1600200" y="152400"/>
                <a:chExt cx="318597" cy="4838699"/>
              </a:xfrm>
            </p:grpSpPr>
            <p:sp>
              <p:nvSpPr>
                <p:cNvPr id="693" name="Google Shape;693;p11"/>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94" name="Google Shape;694;p11"/>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695" name="Google Shape;695;p11"/>
              <p:cNvGrpSpPr/>
              <p:nvPr/>
            </p:nvGrpSpPr>
            <p:grpSpPr>
              <a:xfrm>
                <a:off x="6718994" y="1424851"/>
                <a:ext cx="468816" cy="7120145"/>
                <a:chOff x="533400" y="152400"/>
                <a:chExt cx="318597" cy="4838699"/>
              </a:xfrm>
            </p:grpSpPr>
            <p:sp>
              <p:nvSpPr>
                <p:cNvPr id="696" name="Google Shape;696;p11"/>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97" name="Google Shape;697;p11"/>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698" name="Google Shape;698;p11"/>
              <p:cNvGrpSpPr/>
              <p:nvPr/>
            </p:nvGrpSpPr>
            <p:grpSpPr>
              <a:xfrm>
                <a:off x="7042215" y="1501051"/>
                <a:ext cx="468816" cy="7120145"/>
                <a:chOff x="685800" y="152400"/>
                <a:chExt cx="318597" cy="4838699"/>
              </a:xfrm>
            </p:grpSpPr>
            <p:sp>
              <p:nvSpPr>
                <p:cNvPr id="699" name="Google Shape;699;p11"/>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00" name="Google Shape;700;p11"/>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701" name="Google Shape;701;p11"/>
              <p:cNvGrpSpPr/>
              <p:nvPr/>
            </p:nvGrpSpPr>
            <p:grpSpPr>
              <a:xfrm>
                <a:off x="7365436" y="1882051"/>
                <a:ext cx="468816" cy="7120145"/>
                <a:chOff x="838200" y="152400"/>
                <a:chExt cx="318597" cy="4838699"/>
              </a:xfrm>
            </p:grpSpPr>
            <p:sp>
              <p:nvSpPr>
                <p:cNvPr id="702" name="Google Shape;702;p11"/>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03" name="Google Shape;703;p11"/>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704" name="Google Shape;704;p11"/>
              <p:cNvGrpSpPr/>
              <p:nvPr/>
            </p:nvGrpSpPr>
            <p:grpSpPr>
              <a:xfrm>
                <a:off x="8011877" y="2186851"/>
                <a:ext cx="468816" cy="7120145"/>
                <a:chOff x="3663063" y="152400"/>
                <a:chExt cx="318597" cy="4838699"/>
              </a:xfrm>
            </p:grpSpPr>
            <p:sp>
              <p:nvSpPr>
                <p:cNvPr id="705" name="Google Shape;705;p11"/>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06" name="Google Shape;706;p11"/>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707" name="Google Shape;707;p11"/>
              <p:cNvGrpSpPr/>
              <p:nvPr/>
            </p:nvGrpSpPr>
            <p:grpSpPr>
              <a:xfrm>
                <a:off x="8335098" y="1805851"/>
                <a:ext cx="468816" cy="7120145"/>
                <a:chOff x="1295400" y="152400"/>
                <a:chExt cx="318597" cy="4838699"/>
              </a:xfrm>
            </p:grpSpPr>
            <p:sp>
              <p:nvSpPr>
                <p:cNvPr id="708" name="Google Shape;708;p11"/>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09" name="Google Shape;709;p11"/>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grpSp>
          <p:nvGrpSpPr>
            <p:cNvPr id="710" name="Google Shape;710;p11"/>
            <p:cNvGrpSpPr/>
            <p:nvPr/>
          </p:nvGrpSpPr>
          <p:grpSpPr>
            <a:xfrm rot="-5400000" flipH="1">
              <a:off x="9848714" y="1201031"/>
              <a:ext cx="196383" cy="2982574"/>
              <a:chOff x="1447800" y="152400"/>
              <a:chExt cx="318597" cy="4838699"/>
            </a:xfrm>
          </p:grpSpPr>
          <p:sp>
            <p:nvSpPr>
              <p:cNvPr id="711" name="Google Shape;711;p11"/>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12" name="Google Shape;712;p11"/>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713" name="Google Shape;713;p11"/>
            <p:cNvGrpSpPr/>
            <p:nvPr/>
          </p:nvGrpSpPr>
          <p:grpSpPr>
            <a:xfrm rot="-5400000" flipH="1">
              <a:off x="9689113" y="1336426"/>
              <a:ext cx="196383" cy="2982574"/>
              <a:chOff x="1600200" y="152400"/>
              <a:chExt cx="318597" cy="4838699"/>
            </a:xfrm>
          </p:grpSpPr>
          <p:sp>
            <p:nvSpPr>
              <p:cNvPr id="714" name="Google Shape;714;p11"/>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15" name="Google Shape;715;p11"/>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716" name="Google Shape;716;p11"/>
            <p:cNvGrpSpPr/>
            <p:nvPr/>
          </p:nvGrpSpPr>
          <p:grpSpPr>
            <a:xfrm rot="-5400000" flipH="1">
              <a:off x="9944475" y="1471836"/>
              <a:ext cx="196383" cy="2982574"/>
              <a:chOff x="533400" y="152400"/>
              <a:chExt cx="318597" cy="4838699"/>
            </a:xfrm>
          </p:grpSpPr>
          <p:sp>
            <p:nvSpPr>
              <p:cNvPr id="717" name="Google Shape;717;p11"/>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18" name="Google Shape;718;p11"/>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719" name="Google Shape;719;p11"/>
            <p:cNvGrpSpPr/>
            <p:nvPr/>
          </p:nvGrpSpPr>
          <p:grpSpPr>
            <a:xfrm rot="-5400000" flipH="1">
              <a:off x="9752954" y="1607231"/>
              <a:ext cx="196383" cy="2982574"/>
              <a:chOff x="685800" y="152400"/>
              <a:chExt cx="318597" cy="4838699"/>
            </a:xfrm>
          </p:grpSpPr>
          <p:sp>
            <p:nvSpPr>
              <p:cNvPr id="720" name="Google Shape;720;p11"/>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21" name="Google Shape;721;p11"/>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722" name="Google Shape;722;p11"/>
            <p:cNvGrpSpPr/>
            <p:nvPr/>
          </p:nvGrpSpPr>
          <p:grpSpPr>
            <a:xfrm rot="-5400000" flipH="1">
              <a:off x="9816794" y="1954222"/>
              <a:ext cx="196383" cy="2982574"/>
              <a:chOff x="990600" y="152400"/>
              <a:chExt cx="318597" cy="4838699"/>
            </a:xfrm>
          </p:grpSpPr>
          <p:sp>
            <p:nvSpPr>
              <p:cNvPr id="723" name="Google Shape;723;p11"/>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24" name="Google Shape;724;p11"/>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725" name="Google Shape;725;p11"/>
            <p:cNvGrpSpPr/>
            <p:nvPr/>
          </p:nvGrpSpPr>
          <p:grpSpPr>
            <a:xfrm rot="-5400000" flipH="1">
              <a:off x="9752954" y="2089589"/>
              <a:ext cx="196383" cy="2982574"/>
              <a:chOff x="3663063" y="152400"/>
              <a:chExt cx="318597" cy="4838699"/>
            </a:xfrm>
          </p:grpSpPr>
          <p:sp>
            <p:nvSpPr>
              <p:cNvPr id="726" name="Google Shape;726;p11"/>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27" name="Google Shape;727;p11"/>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728" name="Google Shape;728;p11"/>
            <p:cNvGrpSpPr/>
            <p:nvPr/>
          </p:nvGrpSpPr>
          <p:grpSpPr>
            <a:xfrm rot="-5400000" flipH="1">
              <a:off x="9880634" y="2225013"/>
              <a:ext cx="196383" cy="2982574"/>
              <a:chOff x="1295400" y="152400"/>
              <a:chExt cx="318597" cy="4838699"/>
            </a:xfrm>
          </p:grpSpPr>
          <p:sp>
            <p:nvSpPr>
              <p:cNvPr id="729" name="Google Shape;729;p11"/>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30" name="Google Shape;730;p11"/>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731" name="Google Shape;731;p11"/>
            <p:cNvGrpSpPr/>
            <p:nvPr/>
          </p:nvGrpSpPr>
          <p:grpSpPr>
            <a:xfrm rot="-5400000" flipH="1">
              <a:off x="9848714" y="2361002"/>
              <a:ext cx="196383" cy="2982574"/>
              <a:chOff x="1447800" y="152400"/>
              <a:chExt cx="318597" cy="4838699"/>
            </a:xfrm>
          </p:grpSpPr>
          <p:sp>
            <p:nvSpPr>
              <p:cNvPr id="732" name="Google Shape;732;p11"/>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33" name="Google Shape;733;p11"/>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734" name="Google Shape;734;p11"/>
            <p:cNvGrpSpPr/>
            <p:nvPr/>
          </p:nvGrpSpPr>
          <p:grpSpPr>
            <a:xfrm rot="-5400000" flipH="1">
              <a:off x="9721033" y="2496397"/>
              <a:ext cx="196383" cy="2982574"/>
              <a:chOff x="1600200" y="152400"/>
              <a:chExt cx="318597" cy="4838699"/>
            </a:xfrm>
          </p:grpSpPr>
          <p:sp>
            <p:nvSpPr>
              <p:cNvPr id="735" name="Google Shape;735;p11"/>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36" name="Google Shape;736;p11"/>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737" name="Google Shape;737;p11"/>
            <p:cNvGrpSpPr/>
            <p:nvPr/>
          </p:nvGrpSpPr>
          <p:grpSpPr>
            <a:xfrm rot="-5400000" flipH="1">
              <a:off x="9625273" y="2631806"/>
              <a:ext cx="196383" cy="2982574"/>
              <a:chOff x="533400" y="152400"/>
              <a:chExt cx="318597" cy="4838699"/>
            </a:xfrm>
          </p:grpSpPr>
          <p:sp>
            <p:nvSpPr>
              <p:cNvPr id="738" name="Google Shape;738;p11"/>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39" name="Google Shape;739;p11"/>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740" name="Google Shape;740;p11"/>
            <p:cNvGrpSpPr/>
            <p:nvPr/>
          </p:nvGrpSpPr>
          <p:grpSpPr>
            <a:xfrm rot="-5400000" flipH="1">
              <a:off x="9657193" y="2767202"/>
              <a:ext cx="196383" cy="2982574"/>
              <a:chOff x="685800" y="152400"/>
              <a:chExt cx="318597" cy="4838699"/>
            </a:xfrm>
          </p:grpSpPr>
          <p:sp>
            <p:nvSpPr>
              <p:cNvPr id="741" name="Google Shape;741;p11"/>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42" name="Google Shape;742;p11"/>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743" name="Google Shape;743;p11"/>
            <p:cNvGrpSpPr/>
            <p:nvPr/>
          </p:nvGrpSpPr>
          <p:grpSpPr>
            <a:xfrm rot="-5400000" flipH="1">
              <a:off x="9816794" y="2902597"/>
              <a:ext cx="196383" cy="2982574"/>
              <a:chOff x="838200" y="152400"/>
              <a:chExt cx="318597" cy="4838699"/>
            </a:xfrm>
          </p:grpSpPr>
          <p:sp>
            <p:nvSpPr>
              <p:cNvPr id="744" name="Google Shape;744;p11"/>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45" name="Google Shape;745;p11"/>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746" name="Google Shape;746;p11"/>
            <p:cNvGrpSpPr/>
            <p:nvPr/>
          </p:nvGrpSpPr>
          <p:grpSpPr>
            <a:xfrm rot="-5400000" flipH="1">
              <a:off x="9625273" y="3037992"/>
              <a:ext cx="196383" cy="2982574"/>
              <a:chOff x="990600" y="152400"/>
              <a:chExt cx="318597" cy="4838699"/>
            </a:xfrm>
          </p:grpSpPr>
          <p:sp>
            <p:nvSpPr>
              <p:cNvPr id="747" name="Google Shape;747;p11"/>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48" name="Google Shape;748;p11"/>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749" name="Google Shape;749;p11"/>
            <p:cNvGrpSpPr/>
            <p:nvPr/>
          </p:nvGrpSpPr>
          <p:grpSpPr>
            <a:xfrm rot="-5400000" flipH="1">
              <a:off x="9944475" y="3173359"/>
              <a:ext cx="196383" cy="2982574"/>
              <a:chOff x="3663063" y="152400"/>
              <a:chExt cx="318597" cy="4838699"/>
            </a:xfrm>
          </p:grpSpPr>
          <p:sp>
            <p:nvSpPr>
              <p:cNvPr id="750" name="Google Shape;750;p11"/>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51" name="Google Shape;751;p11"/>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752" name="Google Shape;752;p11"/>
            <p:cNvGrpSpPr/>
            <p:nvPr/>
          </p:nvGrpSpPr>
          <p:grpSpPr>
            <a:xfrm rot="-5400000" flipH="1">
              <a:off x="9784874" y="3308783"/>
              <a:ext cx="196383" cy="2982574"/>
              <a:chOff x="1295400" y="152400"/>
              <a:chExt cx="318597" cy="4838699"/>
            </a:xfrm>
          </p:grpSpPr>
          <p:sp>
            <p:nvSpPr>
              <p:cNvPr id="753" name="Google Shape;753;p11"/>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54" name="Google Shape;754;p11"/>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 no pencils">
  <p:cSld name="BLANK_1">
    <p:spTree>
      <p:nvGrpSpPr>
        <p:cNvPr id="1" name="Shape 755"/>
        <p:cNvGrpSpPr/>
        <p:nvPr/>
      </p:nvGrpSpPr>
      <p:grpSpPr>
        <a:xfrm>
          <a:off x="0" y="0"/>
          <a:ext cx="0" cy="0"/>
          <a:chOff x="0" y="0"/>
          <a:chExt cx="0" cy="0"/>
        </a:xfrm>
      </p:grpSpPr>
      <p:sp>
        <p:nvSpPr>
          <p:cNvPr id="756" name="Google Shape;756;p12"/>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pencil - Light paper">
  <p:cSld name="BLANK_1_1">
    <p:bg>
      <p:bgPr>
        <a:solidFill>
          <a:schemeClr val="accent5"/>
        </a:solidFill>
        <a:effectLst/>
      </p:bgPr>
    </p:bg>
    <p:spTree>
      <p:nvGrpSpPr>
        <p:cNvPr id="1" name="Shape 757"/>
        <p:cNvGrpSpPr/>
        <p:nvPr/>
      </p:nvGrpSpPr>
      <p:grpSpPr>
        <a:xfrm>
          <a:off x="0" y="0"/>
          <a:ext cx="0" cy="0"/>
          <a:chOff x="0" y="0"/>
          <a:chExt cx="0" cy="0"/>
        </a:xfrm>
      </p:grpSpPr>
      <p:pic>
        <p:nvPicPr>
          <p:cNvPr id="758" name="Google Shape;758;p13"/>
          <p:cNvPicPr preferRelativeResize="0"/>
          <p:nvPr/>
        </p:nvPicPr>
        <p:blipFill>
          <a:blip r:embed="rId2">
            <a:alphaModFix/>
          </a:blip>
          <a:stretch>
            <a:fillRect/>
          </a:stretch>
        </p:blipFill>
        <p:spPr>
          <a:xfrm>
            <a:off x="0" y="0"/>
            <a:ext cx="9144005" cy="5143500"/>
          </a:xfrm>
          <a:prstGeom prst="rect">
            <a:avLst/>
          </a:prstGeom>
          <a:noFill/>
          <a:ln>
            <a:noFill/>
          </a:ln>
        </p:spPr>
      </p:pic>
      <p:sp>
        <p:nvSpPr>
          <p:cNvPr id="759" name="Google Shape;759;p13"/>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e pencil - Dark paper">
  <p:cSld name="BLANK_1_1_1">
    <p:bg>
      <p:bgPr>
        <a:solidFill>
          <a:schemeClr val="accent5"/>
        </a:solidFill>
        <a:effectLst/>
      </p:bgPr>
    </p:bg>
    <p:spTree>
      <p:nvGrpSpPr>
        <p:cNvPr id="1" name="Shape 760"/>
        <p:cNvGrpSpPr/>
        <p:nvPr/>
      </p:nvGrpSpPr>
      <p:grpSpPr>
        <a:xfrm>
          <a:off x="0" y="0"/>
          <a:ext cx="0" cy="0"/>
          <a:chOff x="0" y="0"/>
          <a:chExt cx="0" cy="0"/>
        </a:xfrm>
      </p:grpSpPr>
      <p:pic>
        <p:nvPicPr>
          <p:cNvPr id="761" name="Google Shape;761;p14"/>
          <p:cNvPicPr preferRelativeResize="0"/>
          <p:nvPr/>
        </p:nvPicPr>
        <p:blipFill rotWithShape="1">
          <a:blip r:embed="rId2">
            <a:alphaModFix/>
          </a:blip>
          <a:srcRect/>
          <a:stretch/>
        </p:blipFill>
        <p:spPr>
          <a:xfrm>
            <a:off x="0" y="0"/>
            <a:ext cx="9144005" cy="5143500"/>
          </a:xfrm>
          <a:prstGeom prst="rect">
            <a:avLst/>
          </a:prstGeom>
          <a:noFill/>
          <a:ln>
            <a:noFill/>
          </a:ln>
        </p:spPr>
      </p:pic>
      <p:sp>
        <p:nvSpPr>
          <p:cNvPr id="762" name="Google Shape;762;p14"/>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60"/>
        <p:cNvGrpSpPr/>
        <p:nvPr/>
      </p:nvGrpSpPr>
      <p:grpSpPr>
        <a:xfrm>
          <a:off x="0" y="0"/>
          <a:ext cx="0" cy="0"/>
          <a:chOff x="0" y="0"/>
          <a:chExt cx="0" cy="0"/>
        </a:xfrm>
      </p:grpSpPr>
      <p:sp>
        <p:nvSpPr>
          <p:cNvPr id="61" name="Google Shape;61;p3"/>
          <p:cNvSpPr txBox="1">
            <a:spLocks noGrp="1"/>
          </p:cNvSpPr>
          <p:nvPr>
            <p:ph type="ctrTitle"/>
          </p:nvPr>
        </p:nvSpPr>
        <p:spPr>
          <a:xfrm>
            <a:off x="752800" y="440350"/>
            <a:ext cx="7485900" cy="1159800"/>
          </a:xfrm>
          <a:prstGeom prst="rect">
            <a:avLst/>
          </a:prstGeom>
        </p:spPr>
        <p:txBody>
          <a:bodyPr spcFirstLastPara="1" wrap="square" lIns="0" tIns="0" rIns="0" bIns="0" anchor="b" anchorCtr="0">
            <a:noAutofit/>
          </a:bodyPr>
          <a:lstStyle>
            <a:lvl1pPr lvl="0" rtl="0">
              <a:spcBef>
                <a:spcPts val="0"/>
              </a:spcBef>
              <a:spcAft>
                <a:spcPts val="0"/>
              </a:spcAft>
              <a:buSzPts val="4600"/>
              <a:buNone/>
              <a:defRPr sz="4600"/>
            </a:lvl1pPr>
            <a:lvl2pPr lvl="1" rtl="0">
              <a:spcBef>
                <a:spcPts val="0"/>
              </a:spcBef>
              <a:spcAft>
                <a:spcPts val="0"/>
              </a:spcAft>
              <a:buSzPts val="4600"/>
              <a:buNone/>
              <a:defRPr sz="4600"/>
            </a:lvl2pPr>
            <a:lvl3pPr lvl="2" rtl="0">
              <a:spcBef>
                <a:spcPts val="0"/>
              </a:spcBef>
              <a:spcAft>
                <a:spcPts val="0"/>
              </a:spcAft>
              <a:buSzPts val="4600"/>
              <a:buNone/>
              <a:defRPr sz="4600"/>
            </a:lvl3pPr>
            <a:lvl4pPr lvl="3" rtl="0">
              <a:spcBef>
                <a:spcPts val="0"/>
              </a:spcBef>
              <a:spcAft>
                <a:spcPts val="0"/>
              </a:spcAft>
              <a:buSzPts val="4600"/>
              <a:buNone/>
              <a:defRPr sz="4600"/>
            </a:lvl4pPr>
            <a:lvl5pPr lvl="4" rtl="0">
              <a:spcBef>
                <a:spcPts val="0"/>
              </a:spcBef>
              <a:spcAft>
                <a:spcPts val="0"/>
              </a:spcAft>
              <a:buSzPts val="4600"/>
              <a:buNone/>
              <a:defRPr sz="4600"/>
            </a:lvl5pPr>
            <a:lvl6pPr lvl="5" rtl="0">
              <a:spcBef>
                <a:spcPts val="0"/>
              </a:spcBef>
              <a:spcAft>
                <a:spcPts val="0"/>
              </a:spcAft>
              <a:buSzPts val="4600"/>
              <a:buNone/>
              <a:defRPr sz="4600"/>
            </a:lvl6pPr>
            <a:lvl7pPr lvl="6" rtl="0">
              <a:spcBef>
                <a:spcPts val="0"/>
              </a:spcBef>
              <a:spcAft>
                <a:spcPts val="0"/>
              </a:spcAft>
              <a:buSzPts val="4600"/>
              <a:buNone/>
              <a:defRPr sz="4600"/>
            </a:lvl7pPr>
            <a:lvl8pPr lvl="7" rtl="0">
              <a:spcBef>
                <a:spcPts val="0"/>
              </a:spcBef>
              <a:spcAft>
                <a:spcPts val="0"/>
              </a:spcAft>
              <a:buSzPts val="4600"/>
              <a:buNone/>
              <a:defRPr sz="4600"/>
            </a:lvl8pPr>
            <a:lvl9pPr lvl="8" rtl="0">
              <a:spcBef>
                <a:spcPts val="0"/>
              </a:spcBef>
              <a:spcAft>
                <a:spcPts val="0"/>
              </a:spcAft>
              <a:buSzPts val="4600"/>
              <a:buNone/>
              <a:defRPr sz="4600"/>
            </a:lvl9pPr>
          </a:lstStyle>
          <a:p>
            <a:endParaRPr/>
          </a:p>
        </p:txBody>
      </p:sp>
      <p:sp>
        <p:nvSpPr>
          <p:cNvPr id="62" name="Google Shape;62;p3"/>
          <p:cNvSpPr txBox="1">
            <a:spLocks noGrp="1"/>
          </p:cNvSpPr>
          <p:nvPr>
            <p:ph type="subTitle" idx="1"/>
          </p:nvPr>
        </p:nvSpPr>
        <p:spPr>
          <a:xfrm>
            <a:off x="752800" y="1697054"/>
            <a:ext cx="7485900" cy="784800"/>
          </a:xfrm>
          <a:prstGeom prst="rect">
            <a:avLst/>
          </a:prstGeom>
        </p:spPr>
        <p:txBody>
          <a:bodyPr spcFirstLastPara="1" wrap="square" lIns="0" tIns="0" rIns="0" bIns="0" anchor="t" anchorCtr="0">
            <a:noAutofit/>
          </a:bodyPr>
          <a:lstStyle>
            <a:lvl1pPr lvl="0" rtl="0">
              <a:spcBef>
                <a:spcPts val="0"/>
              </a:spcBef>
              <a:spcAft>
                <a:spcPts val="0"/>
              </a:spcAft>
              <a:buSzPts val="1400"/>
              <a:buNone/>
              <a:defRPr>
                <a:solidFill>
                  <a:schemeClr val="accent5"/>
                </a:solidFill>
              </a:defRPr>
            </a:lvl1pPr>
            <a:lvl2pPr lvl="1" rtl="0">
              <a:spcBef>
                <a:spcPts val="1000"/>
              </a:spcBef>
              <a:spcAft>
                <a:spcPts val="0"/>
              </a:spcAft>
              <a:buSzPts val="3000"/>
              <a:buNone/>
              <a:defRPr sz="3000">
                <a:solidFill>
                  <a:schemeClr val="accent5"/>
                </a:solidFill>
              </a:defRPr>
            </a:lvl2pPr>
            <a:lvl3pPr lvl="2" rtl="0">
              <a:spcBef>
                <a:spcPts val="1000"/>
              </a:spcBef>
              <a:spcAft>
                <a:spcPts val="0"/>
              </a:spcAft>
              <a:buSzPts val="3000"/>
              <a:buNone/>
              <a:defRPr sz="3000">
                <a:solidFill>
                  <a:schemeClr val="accent5"/>
                </a:solidFill>
              </a:defRPr>
            </a:lvl3pPr>
            <a:lvl4pPr lvl="3" rtl="0">
              <a:spcBef>
                <a:spcPts val="1000"/>
              </a:spcBef>
              <a:spcAft>
                <a:spcPts val="0"/>
              </a:spcAft>
              <a:buClr>
                <a:schemeClr val="accent5"/>
              </a:buClr>
              <a:buSzPts val="3000"/>
              <a:buNone/>
              <a:defRPr sz="3000">
                <a:solidFill>
                  <a:schemeClr val="accent5"/>
                </a:solidFill>
              </a:defRPr>
            </a:lvl4pPr>
            <a:lvl5pPr lvl="4" rtl="0">
              <a:spcBef>
                <a:spcPts val="1000"/>
              </a:spcBef>
              <a:spcAft>
                <a:spcPts val="0"/>
              </a:spcAft>
              <a:buClr>
                <a:schemeClr val="accent5"/>
              </a:buClr>
              <a:buSzPts val="3000"/>
              <a:buNone/>
              <a:defRPr sz="3000">
                <a:solidFill>
                  <a:schemeClr val="accent5"/>
                </a:solidFill>
              </a:defRPr>
            </a:lvl5pPr>
            <a:lvl6pPr lvl="5" rtl="0">
              <a:spcBef>
                <a:spcPts val="1000"/>
              </a:spcBef>
              <a:spcAft>
                <a:spcPts val="0"/>
              </a:spcAft>
              <a:buClr>
                <a:schemeClr val="accent5"/>
              </a:buClr>
              <a:buSzPts val="3000"/>
              <a:buNone/>
              <a:defRPr sz="3000">
                <a:solidFill>
                  <a:schemeClr val="accent5"/>
                </a:solidFill>
              </a:defRPr>
            </a:lvl6pPr>
            <a:lvl7pPr lvl="6" rtl="0">
              <a:spcBef>
                <a:spcPts val="1000"/>
              </a:spcBef>
              <a:spcAft>
                <a:spcPts val="0"/>
              </a:spcAft>
              <a:buClr>
                <a:schemeClr val="accent5"/>
              </a:buClr>
              <a:buSzPts val="3000"/>
              <a:buNone/>
              <a:defRPr sz="3000">
                <a:solidFill>
                  <a:schemeClr val="accent5"/>
                </a:solidFill>
              </a:defRPr>
            </a:lvl7pPr>
            <a:lvl8pPr lvl="7" rtl="0">
              <a:spcBef>
                <a:spcPts val="1000"/>
              </a:spcBef>
              <a:spcAft>
                <a:spcPts val="0"/>
              </a:spcAft>
              <a:buClr>
                <a:schemeClr val="accent5"/>
              </a:buClr>
              <a:buSzPts val="3000"/>
              <a:buNone/>
              <a:defRPr sz="3000">
                <a:solidFill>
                  <a:schemeClr val="accent5"/>
                </a:solidFill>
              </a:defRPr>
            </a:lvl8pPr>
            <a:lvl9pPr lvl="8" rtl="0">
              <a:spcBef>
                <a:spcPts val="1000"/>
              </a:spcBef>
              <a:spcAft>
                <a:spcPts val="1000"/>
              </a:spcAft>
              <a:buClr>
                <a:schemeClr val="accent5"/>
              </a:buClr>
              <a:buSzPts val="3000"/>
              <a:buNone/>
              <a:defRPr sz="3000">
                <a:solidFill>
                  <a:schemeClr val="accent5"/>
                </a:solidFill>
              </a:defRPr>
            </a:lvl9pPr>
          </a:lstStyle>
          <a:p>
            <a:endParaRPr/>
          </a:p>
        </p:txBody>
      </p:sp>
      <p:grpSp>
        <p:nvGrpSpPr>
          <p:cNvPr id="63" name="Google Shape;63;p3"/>
          <p:cNvGrpSpPr/>
          <p:nvPr/>
        </p:nvGrpSpPr>
        <p:grpSpPr>
          <a:xfrm>
            <a:off x="3409171" y="2429676"/>
            <a:ext cx="5318543" cy="7882145"/>
            <a:chOff x="3485371" y="1424851"/>
            <a:chExt cx="5318543" cy="7882145"/>
          </a:xfrm>
        </p:grpSpPr>
        <p:grpSp>
          <p:nvGrpSpPr>
            <p:cNvPr id="64" name="Google Shape;64;p3"/>
            <p:cNvGrpSpPr/>
            <p:nvPr/>
          </p:nvGrpSpPr>
          <p:grpSpPr>
            <a:xfrm>
              <a:off x="3485371" y="1958251"/>
              <a:ext cx="468816" cy="7120145"/>
              <a:chOff x="1447800" y="152400"/>
              <a:chExt cx="318597" cy="4838699"/>
            </a:xfrm>
          </p:grpSpPr>
          <p:sp>
            <p:nvSpPr>
              <p:cNvPr id="65" name="Google Shape;65;p3"/>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6" name="Google Shape;66;p3"/>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67" name="Google Shape;67;p3"/>
            <p:cNvGrpSpPr/>
            <p:nvPr/>
          </p:nvGrpSpPr>
          <p:grpSpPr>
            <a:xfrm>
              <a:off x="3808592" y="1577251"/>
              <a:ext cx="468816" cy="7120145"/>
              <a:chOff x="1600200" y="152400"/>
              <a:chExt cx="318597" cy="4838699"/>
            </a:xfrm>
          </p:grpSpPr>
          <p:sp>
            <p:nvSpPr>
              <p:cNvPr id="68" name="Google Shape;68;p3"/>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9" name="Google Shape;69;p3"/>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70" name="Google Shape;70;p3"/>
            <p:cNvGrpSpPr/>
            <p:nvPr/>
          </p:nvGrpSpPr>
          <p:grpSpPr>
            <a:xfrm>
              <a:off x="4131812" y="2186851"/>
              <a:ext cx="468816" cy="7120145"/>
              <a:chOff x="533400" y="152400"/>
              <a:chExt cx="318597" cy="4838699"/>
            </a:xfrm>
          </p:grpSpPr>
          <p:sp>
            <p:nvSpPr>
              <p:cNvPr id="71" name="Google Shape;71;p3"/>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2" name="Google Shape;72;p3"/>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73" name="Google Shape;73;p3"/>
            <p:cNvGrpSpPr/>
            <p:nvPr/>
          </p:nvGrpSpPr>
          <p:grpSpPr>
            <a:xfrm>
              <a:off x="4455033" y="1729651"/>
              <a:ext cx="468816" cy="7120145"/>
              <a:chOff x="685800" y="152400"/>
              <a:chExt cx="318597" cy="4838699"/>
            </a:xfrm>
          </p:grpSpPr>
          <p:sp>
            <p:nvSpPr>
              <p:cNvPr id="74" name="Google Shape;74;p3"/>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5" name="Google Shape;75;p3"/>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76" name="Google Shape;76;p3"/>
            <p:cNvGrpSpPr/>
            <p:nvPr/>
          </p:nvGrpSpPr>
          <p:grpSpPr>
            <a:xfrm>
              <a:off x="4778254" y="1424851"/>
              <a:ext cx="468816" cy="7120145"/>
              <a:chOff x="838200" y="152400"/>
              <a:chExt cx="318597" cy="4838699"/>
            </a:xfrm>
          </p:grpSpPr>
          <p:sp>
            <p:nvSpPr>
              <p:cNvPr id="77" name="Google Shape;77;p3"/>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8" name="Google Shape;78;p3"/>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79" name="Google Shape;79;p3"/>
            <p:cNvGrpSpPr/>
            <p:nvPr/>
          </p:nvGrpSpPr>
          <p:grpSpPr>
            <a:xfrm>
              <a:off x="5101474" y="1882051"/>
              <a:ext cx="468816" cy="7120145"/>
              <a:chOff x="990600" y="152400"/>
              <a:chExt cx="318597" cy="4838699"/>
            </a:xfrm>
          </p:grpSpPr>
          <p:sp>
            <p:nvSpPr>
              <p:cNvPr id="80" name="Google Shape;80;p3"/>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81" name="Google Shape;81;p3"/>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82" name="Google Shape;82;p3"/>
            <p:cNvGrpSpPr/>
            <p:nvPr/>
          </p:nvGrpSpPr>
          <p:grpSpPr>
            <a:xfrm>
              <a:off x="5424695" y="1729651"/>
              <a:ext cx="468816" cy="7120145"/>
              <a:chOff x="3663063" y="152400"/>
              <a:chExt cx="318597" cy="4838699"/>
            </a:xfrm>
          </p:grpSpPr>
          <p:sp>
            <p:nvSpPr>
              <p:cNvPr id="83" name="Google Shape;83;p3"/>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84" name="Google Shape;84;p3"/>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85" name="Google Shape;85;p3"/>
            <p:cNvGrpSpPr/>
            <p:nvPr/>
          </p:nvGrpSpPr>
          <p:grpSpPr>
            <a:xfrm>
              <a:off x="5747916" y="2034451"/>
              <a:ext cx="468816" cy="7120145"/>
              <a:chOff x="1295400" y="152400"/>
              <a:chExt cx="318597" cy="4838699"/>
            </a:xfrm>
          </p:grpSpPr>
          <p:sp>
            <p:nvSpPr>
              <p:cNvPr id="86" name="Google Shape;86;p3"/>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87" name="Google Shape;87;p3"/>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88" name="Google Shape;88;p3"/>
            <p:cNvGrpSpPr/>
            <p:nvPr/>
          </p:nvGrpSpPr>
          <p:grpSpPr>
            <a:xfrm>
              <a:off x="6072553" y="1958251"/>
              <a:ext cx="468816" cy="7120145"/>
              <a:chOff x="1447800" y="152400"/>
              <a:chExt cx="318597" cy="4838699"/>
            </a:xfrm>
          </p:grpSpPr>
          <p:sp>
            <p:nvSpPr>
              <p:cNvPr id="89" name="Google Shape;89;p3"/>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90" name="Google Shape;90;p3"/>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91" name="Google Shape;91;p3"/>
            <p:cNvGrpSpPr/>
            <p:nvPr/>
          </p:nvGrpSpPr>
          <p:grpSpPr>
            <a:xfrm>
              <a:off x="6395774" y="1653451"/>
              <a:ext cx="468816" cy="7120145"/>
              <a:chOff x="1600200" y="152400"/>
              <a:chExt cx="318597" cy="4838699"/>
            </a:xfrm>
          </p:grpSpPr>
          <p:sp>
            <p:nvSpPr>
              <p:cNvPr id="92" name="Google Shape;92;p3"/>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93" name="Google Shape;93;p3"/>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94" name="Google Shape;94;p3"/>
            <p:cNvGrpSpPr/>
            <p:nvPr/>
          </p:nvGrpSpPr>
          <p:grpSpPr>
            <a:xfrm>
              <a:off x="6718994" y="1424851"/>
              <a:ext cx="468816" cy="7120145"/>
              <a:chOff x="533400" y="152400"/>
              <a:chExt cx="318597" cy="4838699"/>
            </a:xfrm>
          </p:grpSpPr>
          <p:sp>
            <p:nvSpPr>
              <p:cNvPr id="95" name="Google Shape;95;p3"/>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96" name="Google Shape;96;p3"/>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97" name="Google Shape;97;p3"/>
            <p:cNvGrpSpPr/>
            <p:nvPr/>
          </p:nvGrpSpPr>
          <p:grpSpPr>
            <a:xfrm>
              <a:off x="7042215" y="1501051"/>
              <a:ext cx="468816" cy="7120145"/>
              <a:chOff x="685800" y="152400"/>
              <a:chExt cx="318597" cy="4838699"/>
            </a:xfrm>
          </p:grpSpPr>
          <p:sp>
            <p:nvSpPr>
              <p:cNvPr id="98" name="Google Shape;98;p3"/>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99" name="Google Shape;99;p3"/>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100" name="Google Shape;100;p3"/>
            <p:cNvGrpSpPr/>
            <p:nvPr/>
          </p:nvGrpSpPr>
          <p:grpSpPr>
            <a:xfrm>
              <a:off x="7365436" y="1882051"/>
              <a:ext cx="468816" cy="7120145"/>
              <a:chOff x="838200" y="152400"/>
              <a:chExt cx="318597" cy="4838699"/>
            </a:xfrm>
          </p:grpSpPr>
          <p:sp>
            <p:nvSpPr>
              <p:cNvPr id="101" name="Google Shape;101;p3"/>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02" name="Google Shape;102;p3"/>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103" name="Google Shape;103;p3"/>
            <p:cNvGrpSpPr/>
            <p:nvPr/>
          </p:nvGrpSpPr>
          <p:grpSpPr>
            <a:xfrm>
              <a:off x="7688656" y="1424851"/>
              <a:ext cx="468816" cy="7120145"/>
              <a:chOff x="990600" y="152400"/>
              <a:chExt cx="318597" cy="4838699"/>
            </a:xfrm>
          </p:grpSpPr>
          <p:sp>
            <p:nvSpPr>
              <p:cNvPr id="104" name="Google Shape;104;p3"/>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05" name="Google Shape;105;p3"/>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106" name="Google Shape;106;p3"/>
            <p:cNvGrpSpPr/>
            <p:nvPr/>
          </p:nvGrpSpPr>
          <p:grpSpPr>
            <a:xfrm>
              <a:off x="8011877" y="2186851"/>
              <a:ext cx="468816" cy="7120145"/>
              <a:chOff x="3663063" y="152400"/>
              <a:chExt cx="318597" cy="4838699"/>
            </a:xfrm>
          </p:grpSpPr>
          <p:sp>
            <p:nvSpPr>
              <p:cNvPr id="107" name="Google Shape;107;p3"/>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08" name="Google Shape;108;p3"/>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109" name="Google Shape;109;p3"/>
            <p:cNvGrpSpPr/>
            <p:nvPr/>
          </p:nvGrpSpPr>
          <p:grpSpPr>
            <a:xfrm>
              <a:off x="8335098" y="1805851"/>
              <a:ext cx="468816" cy="7120145"/>
              <a:chOff x="1295400" y="152400"/>
              <a:chExt cx="318597" cy="4838699"/>
            </a:xfrm>
          </p:grpSpPr>
          <p:sp>
            <p:nvSpPr>
              <p:cNvPr id="110" name="Google Shape;110;p3"/>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11" name="Google Shape;111;p3"/>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12"/>
        <p:cNvGrpSpPr/>
        <p:nvPr/>
      </p:nvGrpSpPr>
      <p:grpSpPr>
        <a:xfrm>
          <a:off x="0" y="0"/>
          <a:ext cx="0" cy="0"/>
          <a:chOff x="0" y="0"/>
          <a:chExt cx="0" cy="0"/>
        </a:xfrm>
      </p:grpSpPr>
      <p:sp>
        <p:nvSpPr>
          <p:cNvPr id="113" name="Google Shape;113;p4"/>
          <p:cNvSpPr txBox="1">
            <a:spLocks noGrp="1"/>
          </p:cNvSpPr>
          <p:nvPr>
            <p:ph type="body" idx="1"/>
          </p:nvPr>
        </p:nvSpPr>
        <p:spPr>
          <a:xfrm>
            <a:off x="1652750" y="2161800"/>
            <a:ext cx="5838300" cy="819900"/>
          </a:xfrm>
          <a:prstGeom prst="rect">
            <a:avLst/>
          </a:prstGeom>
        </p:spPr>
        <p:txBody>
          <a:bodyPr spcFirstLastPara="1" wrap="square" lIns="0" tIns="0" rIns="0" bIns="0" anchor="ctr" anchorCtr="0">
            <a:noAutofit/>
          </a:bodyPr>
          <a:lstStyle>
            <a:lvl1pPr marL="457200" lvl="0" indent="-406400" algn="ctr" rtl="0">
              <a:lnSpc>
                <a:spcPct val="115000"/>
              </a:lnSpc>
              <a:spcBef>
                <a:spcPts val="600"/>
              </a:spcBef>
              <a:spcAft>
                <a:spcPts val="0"/>
              </a:spcAft>
              <a:buSzPts val="2800"/>
              <a:buFont typeface="Mali"/>
              <a:buChar char="✘"/>
              <a:defRPr sz="2800">
                <a:latin typeface="Mali"/>
                <a:ea typeface="Mali"/>
                <a:cs typeface="Mali"/>
                <a:sym typeface="Mali"/>
              </a:defRPr>
            </a:lvl1pPr>
            <a:lvl2pPr marL="914400" lvl="1" indent="-406400" algn="ctr" rtl="0">
              <a:lnSpc>
                <a:spcPct val="115000"/>
              </a:lnSpc>
              <a:spcBef>
                <a:spcPts val="1000"/>
              </a:spcBef>
              <a:spcAft>
                <a:spcPts val="0"/>
              </a:spcAft>
              <a:buSzPts val="2800"/>
              <a:buFont typeface="Mali"/>
              <a:buChar char="-"/>
              <a:defRPr sz="2800">
                <a:latin typeface="Mali"/>
                <a:ea typeface="Mali"/>
                <a:cs typeface="Mali"/>
                <a:sym typeface="Mali"/>
              </a:defRPr>
            </a:lvl2pPr>
            <a:lvl3pPr marL="1371600" lvl="2" indent="-406400" algn="ctr" rtl="0">
              <a:lnSpc>
                <a:spcPct val="115000"/>
              </a:lnSpc>
              <a:spcBef>
                <a:spcPts val="1000"/>
              </a:spcBef>
              <a:spcAft>
                <a:spcPts val="0"/>
              </a:spcAft>
              <a:buSzPts val="2800"/>
              <a:buFont typeface="Mali"/>
              <a:buChar char="-"/>
              <a:defRPr sz="2800">
                <a:latin typeface="Mali"/>
                <a:ea typeface="Mali"/>
                <a:cs typeface="Mali"/>
                <a:sym typeface="Mali"/>
              </a:defRPr>
            </a:lvl3pPr>
            <a:lvl4pPr marL="1828800" lvl="3" indent="-406400" algn="ctr" rtl="0">
              <a:lnSpc>
                <a:spcPct val="115000"/>
              </a:lnSpc>
              <a:spcBef>
                <a:spcPts val="1000"/>
              </a:spcBef>
              <a:spcAft>
                <a:spcPts val="0"/>
              </a:spcAft>
              <a:buSzPts val="2800"/>
              <a:buFont typeface="Mali"/>
              <a:buChar char="●"/>
              <a:defRPr sz="2800">
                <a:latin typeface="Mali"/>
                <a:ea typeface="Mali"/>
                <a:cs typeface="Mali"/>
                <a:sym typeface="Mali"/>
              </a:defRPr>
            </a:lvl4pPr>
            <a:lvl5pPr marL="2286000" lvl="4" indent="-406400" algn="ctr" rtl="0">
              <a:lnSpc>
                <a:spcPct val="115000"/>
              </a:lnSpc>
              <a:spcBef>
                <a:spcPts val="1000"/>
              </a:spcBef>
              <a:spcAft>
                <a:spcPts val="0"/>
              </a:spcAft>
              <a:buSzPts val="2800"/>
              <a:buFont typeface="Mali"/>
              <a:buChar char="○"/>
              <a:defRPr sz="2800">
                <a:latin typeface="Mali"/>
                <a:ea typeface="Mali"/>
                <a:cs typeface="Mali"/>
                <a:sym typeface="Mali"/>
              </a:defRPr>
            </a:lvl5pPr>
            <a:lvl6pPr marL="2743200" lvl="5" indent="-406400" algn="ctr" rtl="0">
              <a:lnSpc>
                <a:spcPct val="115000"/>
              </a:lnSpc>
              <a:spcBef>
                <a:spcPts val="1000"/>
              </a:spcBef>
              <a:spcAft>
                <a:spcPts val="0"/>
              </a:spcAft>
              <a:buSzPts val="2800"/>
              <a:buFont typeface="Mali"/>
              <a:buChar char="■"/>
              <a:defRPr sz="2800">
                <a:latin typeface="Mali"/>
                <a:ea typeface="Mali"/>
                <a:cs typeface="Mali"/>
                <a:sym typeface="Mali"/>
              </a:defRPr>
            </a:lvl6pPr>
            <a:lvl7pPr marL="3200400" lvl="6" indent="-406400" algn="ctr" rtl="0">
              <a:lnSpc>
                <a:spcPct val="115000"/>
              </a:lnSpc>
              <a:spcBef>
                <a:spcPts val="1000"/>
              </a:spcBef>
              <a:spcAft>
                <a:spcPts val="0"/>
              </a:spcAft>
              <a:buSzPts val="2800"/>
              <a:buFont typeface="Mali"/>
              <a:buChar char="●"/>
              <a:defRPr sz="2800">
                <a:latin typeface="Mali"/>
                <a:ea typeface="Mali"/>
                <a:cs typeface="Mali"/>
                <a:sym typeface="Mali"/>
              </a:defRPr>
            </a:lvl7pPr>
            <a:lvl8pPr marL="3657600" lvl="7" indent="-406400" algn="ctr" rtl="0">
              <a:lnSpc>
                <a:spcPct val="115000"/>
              </a:lnSpc>
              <a:spcBef>
                <a:spcPts val="1000"/>
              </a:spcBef>
              <a:spcAft>
                <a:spcPts val="0"/>
              </a:spcAft>
              <a:buSzPts val="2800"/>
              <a:buFont typeface="Mali"/>
              <a:buChar char="○"/>
              <a:defRPr sz="2800">
                <a:latin typeface="Mali"/>
                <a:ea typeface="Mali"/>
                <a:cs typeface="Mali"/>
                <a:sym typeface="Mali"/>
              </a:defRPr>
            </a:lvl8pPr>
            <a:lvl9pPr marL="4114800" lvl="8" indent="-406400" algn="ctr">
              <a:lnSpc>
                <a:spcPct val="115000"/>
              </a:lnSpc>
              <a:spcBef>
                <a:spcPts val="1000"/>
              </a:spcBef>
              <a:spcAft>
                <a:spcPts val="1000"/>
              </a:spcAft>
              <a:buSzPts val="2800"/>
              <a:buFont typeface="Mali"/>
              <a:buChar char="■"/>
              <a:defRPr sz="2800">
                <a:latin typeface="Mali"/>
                <a:ea typeface="Mali"/>
                <a:cs typeface="Mali"/>
                <a:sym typeface="Mali"/>
              </a:defRPr>
            </a:lvl9pPr>
          </a:lstStyle>
          <a:p>
            <a:endParaRPr/>
          </a:p>
        </p:txBody>
      </p:sp>
      <p:sp>
        <p:nvSpPr>
          <p:cNvPr id="114" name="Google Shape;114;p4"/>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115" name="Google Shape;115;p4"/>
          <p:cNvGrpSpPr/>
          <p:nvPr/>
        </p:nvGrpSpPr>
        <p:grpSpPr>
          <a:xfrm rot="599924">
            <a:off x="3521476" y="4047637"/>
            <a:ext cx="468832" cy="7120389"/>
            <a:chOff x="1447800" y="152400"/>
            <a:chExt cx="318597" cy="4838699"/>
          </a:xfrm>
        </p:grpSpPr>
        <p:sp>
          <p:nvSpPr>
            <p:cNvPr id="116" name="Google Shape;116;p4"/>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17" name="Google Shape;117;p4"/>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118" name="Google Shape;118;p4"/>
          <p:cNvGrpSpPr/>
          <p:nvPr/>
        </p:nvGrpSpPr>
        <p:grpSpPr>
          <a:xfrm rot="1200084">
            <a:off x="1203519" y="3607342"/>
            <a:ext cx="468801" cy="7119911"/>
            <a:chOff x="1600200" y="152400"/>
            <a:chExt cx="318597" cy="4838699"/>
          </a:xfrm>
        </p:grpSpPr>
        <p:sp>
          <p:nvSpPr>
            <p:cNvPr id="119" name="Google Shape;119;p4"/>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20" name="Google Shape;120;p4"/>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121" name="Google Shape;121;p4"/>
          <p:cNvGrpSpPr/>
          <p:nvPr/>
        </p:nvGrpSpPr>
        <p:grpSpPr>
          <a:xfrm rot="1799848">
            <a:off x="34414" y="3701307"/>
            <a:ext cx="468820" cy="7120207"/>
            <a:chOff x="533400" y="152400"/>
            <a:chExt cx="318597" cy="4838699"/>
          </a:xfrm>
        </p:grpSpPr>
        <p:sp>
          <p:nvSpPr>
            <p:cNvPr id="122" name="Google Shape;122;p4"/>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23" name="Google Shape;123;p4"/>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124" name="Google Shape;124;p4"/>
          <p:cNvGrpSpPr/>
          <p:nvPr/>
        </p:nvGrpSpPr>
        <p:grpSpPr>
          <a:xfrm rot="2399941">
            <a:off x="-1049427" y="2658217"/>
            <a:ext cx="468795" cy="7119825"/>
            <a:chOff x="685800" y="152400"/>
            <a:chExt cx="318597" cy="4838699"/>
          </a:xfrm>
        </p:grpSpPr>
        <p:sp>
          <p:nvSpPr>
            <p:cNvPr id="125" name="Google Shape;125;p4"/>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26" name="Google Shape;126;p4"/>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127" name="Google Shape;127;p4"/>
          <p:cNvGrpSpPr/>
          <p:nvPr/>
        </p:nvGrpSpPr>
        <p:grpSpPr>
          <a:xfrm rot="2999880">
            <a:off x="-1706982" y="917344"/>
            <a:ext cx="468816" cy="7120136"/>
            <a:chOff x="838200" y="152400"/>
            <a:chExt cx="318597" cy="4838699"/>
          </a:xfrm>
        </p:grpSpPr>
        <p:sp>
          <p:nvSpPr>
            <p:cNvPr id="128" name="Google Shape;128;p4"/>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29" name="Google Shape;129;p4"/>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130" name="Google Shape;130;p4"/>
          <p:cNvGrpSpPr/>
          <p:nvPr/>
        </p:nvGrpSpPr>
        <p:grpSpPr>
          <a:xfrm rot="3600035">
            <a:off x="-2254612" y="80296"/>
            <a:ext cx="468793" cy="7119788"/>
            <a:chOff x="990600" y="152400"/>
            <a:chExt cx="318597" cy="4838699"/>
          </a:xfrm>
        </p:grpSpPr>
        <p:sp>
          <p:nvSpPr>
            <p:cNvPr id="131" name="Google Shape;131;p4"/>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32" name="Google Shape;132;p4"/>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133" name="Google Shape;133;p4"/>
          <p:cNvGrpSpPr/>
          <p:nvPr/>
        </p:nvGrpSpPr>
        <p:grpSpPr>
          <a:xfrm rot="5400000">
            <a:off x="-2254612" y="-2303662"/>
            <a:ext cx="468784" cy="7119661"/>
            <a:chOff x="3663063" y="152400"/>
            <a:chExt cx="318597" cy="4838699"/>
          </a:xfrm>
        </p:grpSpPr>
        <p:sp>
          <p:nvSpPr>
            <p:cNvPr id="134" name="Google Shape;134;p4"/>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35" name="Google Shape;135;p4"/>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136" name="Google Shape;136;p4"/>
          <p:cNvGrpSpPr/>
          <p:nvPr/>
        </p:nvGrpSpPr>
        <p:grpSpPr>
          <a:xfrm rot="4800076">
            <a:off x="-1784050" y="-2583919"/>
            <a:ext cx="468832" cy="7120389"/>
            <a:chOff x="1295400" y="152400"/>
            <a:chExt cx="318597" cy="4838699"/>
          </a:xfrm>
        </p:grpSpPr>
        <p:sp>
          <p:nvSpPr>
            <p:cNvPr id="137" name="Google Shape;137;p4"/>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38" name="Google Shape;138;p4"/>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139" name="Google Shape;139;p4"/>
          <p:cNvGrpSpPr/>
          <p:nvPr/>
        </p:nvGrpSpPr>
        <p:grpSpPr>
          <a:xfrm rot="-10579780">
            <a:off x="6292864" y="-6220883"/>
            <a:ext cx="468822" cy="7120233"/>
            <a:chOff x="1447800" y="152400"/>
            <a:chExt cx="318597" cy="4838699"/>
          </a:xfrm>
        </p:grpSpPr>
        <p:sp>
          <p:nvSpPr>
            <p:cNvPr id="140" name="Google Shape;140;p4"/>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41" name="Google Shape;141;p4"/>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142" name="Google Shape;142;p4"/>
          <p:cNvGrpSpPr/>
          <p:nvPr/>
        </p:nvGrpSpPr>
        <p:grpSpPr>
          <a:xfrm rot="-9950062">
            <a:off x="7352097" y="-5550575"/>
            <a:ext cx="468798" cy="7119870"/>
            <a:chOff x="1600200" y="152400"/>
            <a:chExt cx="318597" cy="4838699"/>
          </a:xfrm>
        </p:grpSpPr>
        <p:sp>
          <p:nvSpPr>
            <p:cNvPr id="143" name="Google Shape;143;p4"/>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44" name="Google Shape;144;p4"/>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145" name="Google Shape;145;p4"/>
          <p:cNvGrpSpPr/>
          <p:nvPr/>
        </p:nvGrpSpPr>
        <p:grpSpPr>
          <a:xfrm rot="-8674393">
            <a:off x="9511353" y="-5246133"/>
            <a:ext cx="468831" cy="7120371"/>
            <a:chOff x="533400" y="152400"/>
            <a:chExt cx="318597" cy="4838699"/>
          </a:xfrm>
        </p:grpSpPr>
        <p:sp>
          <p:nvSpPr>
            <p:cNvPr id="146" name="Google Shape;146;p4"/>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47" name="Google Shape;147;p4"/>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148" name="Google Shape;148;p4"/>
          <p:cNvGrpSpPr/>
          <p:nvPr/>
        </p:nvGrpSpPr>
        <p:grpSpPr>
          <a:xfrm rot="-7873507">
            <a:off x="10561410" y="-3573826"/>
            <a:ext cx="468793" cy="7119801"/>
            <a:chOff x="685800" y="152400"/>
            <a:chExt cx="318597" cy="4838699"/>
          </a:xfrm>
        </p:grpSpPr>
        <p:sp>
          <p:nvSpPr>
            <p:cNvPr id="149" name="Google Shape;149;p4"/>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50" name="Google Shape;150;p4"/>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151" name="Google Shape;151;p4"/>
          <p:cNvGrpSpPr/>
          <p:nvPr/>
        </p:nvGrpSpPr>
        <p:grpSpPr>
          <a:xfrm rot="-7606867">
            <a:off x="10496000" y="-2583904"/>
            <a:ext cx="468829" cy="7120347"/>
            <a:chOff x="838200" y="152400"/>
            <a:chExt cx="318597" cy="4838699"/>
          </a:xfrm>
        </p:grpSpPr>
        <p:sp>
          <p:nvSpPr>
            <p:cNvPr id="152" name="Google Shape;152;p4"/>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53" name="Google Shape;153;p4"/>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154" name="Google Shape;154;p4"/>
          <p:cNvGrpSpPr/>
          <p:nvPr/>
        </p:nvGrpSpPr>
        <p:grpSpPr>
          <a:xfrm rot="-5400000">
            <a:off x="11193572" y="80361"/>
            <a:ext cx="468784" cy="7119661"/>
            <a:chOff x="990600" y="152400"/>
            <a:chExt cx="318597" cy="4838699"/>
          </a:xfrm>
        </p:grpSpPr>
        <p:sp>
          <p:nvSpPr>
            <p:cNvPr id="155" name="Google Shape;155;p4"/>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56" name="Google Shape;156;p4"/>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157" name="Google Shape;157;p4"/>
          <p:cNvGrpSpPr/>
          <p:nvPr/>
        </p:nvGrpSpPr>
        <p:grpSpPr>
          <a:xfrm rot="-5400000">
            <a:off x="11650769" y="454778"/>
            <a:ext cx="468784" cy="7119661"/>
            <a:chOff x="3663063" y="152400"/>
            <a:chExt cx="318597" cy="4838699"/>
          </a:xfrm>
        </p:grpSpPr>
        <p:sp>
          <p:nvSpPr>
            <p:cNvPr id="158" name="Google Shape;158;p4"/>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59" name="Google Shape;159;p4"/>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160" name="Google Shape;160;p4"/>
          <p:cNvGrpSpPr/>
          <p:nvPr/>
        </p:nvGrpSpPr>
        <p:grpSpPr>
          <a:xfrm rot="-3998544">
            <a:off x="10865416" y="2410833"/>
            <a:ext cx="468813" cy="7120102"/>
            <a:chOff x="1295400" y="152400"/>
            <a:chExt cx="318597" cy="4838699"/>
          </a:xfrm>
        </p:grpSpPr>
        <p:sp>
          <p:nvSpPr>
            <p:cNvPr id="161" name="Google Shape;161;p4"/>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62" name="Google Shape;162;p4"/>
            <p:cNvPicPr preferRelativeResize="0"/>
            <p:nvPr/>
          </p:nvPicPr>
          <p:blipFill>
            <a:blip r:embed="rId2">
              <a:alphaModFix/>
            </a:blip>
            <a:stretch>
              <a:fillRect/>
            </a:stretch>
          </p:blipFill>
          <p:spPr>
            <a:xfrm>
              <a:off x="1295400" y="152400"/>
              <a:ext cx="318597" cy="4838699"/>
            </a:xfrm>
            <a:prstGeom prst="rect">
              <a:avLst/>
            </a:prstGeom>
            <a:noFill/>
            <a:ln>
              <a:noFill/>
            </a:ln>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63"/>
        <p:cNvGrpSpPr/>
        <p:nvPr/>
      </p:nvGrpSpPr>
      <p:grpSpPr>
        <a:xfrm>
          <a:off x="0" y="0"/>
          <a:ext cx="0" cy="0"/>
          <a:chOff x="0" y="0"/>
          <a:chExt cx="0" cy="0"/>
        </a:xfrm>
      </p:grpSpPr>
      <p:sp>
        <p:nvSpPr>
          <p:cNvPr id="164" name="Google Shape;164;p5"/>
          <p:cNvSpPr/>
          <p:nvPr/>
        </p:nvSpPr>
        <p:spPr>
          <a:xfrm rot="197195">
            <a:off x="572737" y="994041"/>
            <a:ext cx="2440148" cy="137295"/>
          </a:xfrm>
          <a:custGeom>
            <a:avLst/>
            <a:gdLst/>
            <a:ahLst/>
            <a:cxnLst/>
            <a:rect l="l" t="t" r="r" b="b"/>
            <a:pathLst>
              <a:path w="82170" h="8963" extrusionOk="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5"/>
          <p:cNvSpPr txBox="1">
            <a:spLocks noGrp="1"/>
          </p:cNvSpPr>
          <p:nvPr>
            <p:ph type="title"/>
          </p:nvPr>
        </p:nvSpPr>
        <p:spPr>
          <a:xfrm>
            <a:off x="829000" y="526700"/>
            <a:ext cx="6902100" cy="460500"/>
          </a:xfrm>
          <a:prstGeom prst="rect">
            <a:avLst/>
          </a:prstGeom>
        </p:spPr>
        <p:txBody>
          <a:bodyPr spcFirstLastPara="1" wrap="square" lIns="0" tIns="0" rIns="0" bIns="0" anchor="b"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66" name="Google Shape;166;p5"/>
          <p:cNvSpPr txBox="1">
            <a:spLocks noGrp="1"/>
          </p:cNvSpPr>
          <p:nvPr>
            <p:ph type="body" idx="1"/>
          </p:nvPr>
        </p:nvSpPr>
        <p:spPr>
          <a:xfrm>
            <a:off x="829000" y="1352549"/>
            <a:ext cx="6902100" cy="3341400"/>
          </a:xfrm>
          <a:prstGeom prst="rect">
            <a:avLst/>
          </a:prstGeom>
        </p:spPr>
        <p:txBody>
          <a:bodyPr spcFirstLastPara="1" wrap="square" lIns="0" tIns="0" rIns="0" bIns="0" anchor="t" anchorCtr="0">
            <a:noAutofit/>
          </a:bodyPr>
          <a:lstStyle>
            <a:lvl1pPr marL="457200" lvl="0" indent="-317500">
              <a:spcBef>
                <a:spcPts val="600"/>
              </a:spcBef>
              <a:spcAft>
                <a:spcPts val="0"/>
              </a:spcAft>
              <a:buSzPts val="1400"/>
              <a:buChar char="✘"/>
              <a:defRPr/>
            </a:lvl1pPr>
            <a:lvl2pPr marL="914400" lvl="1" indent="-381000">
              <a:spcBef>
                <a:spcPts val="1000"/>
              </a:spcBef>
              <a:spcAft>
                <a:spcPts val="0"/>
              </a:spcAft>
              <a:buSzPts val="2400"/>
              <a:buChar char="-"/>
              <a:defRPr/>
            </a:lvl2pPr>
            <a:lvl3pPr marL="1371600" lvl="2" indent="-381000">
              <a:spcBef>
                <a:spcPts val="1000"/>
              </a:spcBef>
              <a:spcAft>
                <a:spcPts val="0"/>
              </a:spcAft>
              <a:buSzPts val="2400"/>
              <a:buChar char="-"/>
              <a:defRPr/>
            </a:lvl3pPr>
            <a:lvl4pPr marL="1828800" lvl="3" indent="-381000">
              <a:spcBef>
                <a:spcPts val="1000"/>
              </a:spcBef>
              <a:spcAft>
                <a:spcPts val="0"/>
              </a:spcAft>
              <a:buSzPts val="2400"/>
              <a:buChar char="●"/>
              <a:defRPr/>
            </a:lvl4pPr>
            <a:lvl5pPr marL="2286000" lvl="4" indent="-381000">
              <a:spcBef>
                <a:spcPts val="1000"/>
              </a:spcBef>
              <a:spcAft>
                <a:spcPts val="0"/>
              </a:spcAft>
              <a:buSzPts val="2400"/>
              <a:buChar char="○"/>
              <a:defRPr/>
            </a:lvl5pPr>
            <a:lvl6pPr marL="2743200" lvl="5" indent="-381000">
              <a:spcBef>
                <a:spcPts val="1000"/>
              </a:spcBef>
              <a:spcAft>
                <a:spcPts val="0"/>
              </a:spcAft>
              <a:buSzPts val="2400"/>
              <a:buChar char="■"/>
              <a:defRPr/>
            </a:lvl6pPr>
            <a:lvl7pPr marL="3200400" lvl="6" indent="-381000">
              <a:spcBef>
                <a:spcPts val="1000"/>
              </a:spcBef>
              <a:spcAft>
                <a:spcPts val="0"/>
              </a:spcAft>
              <a:buSzPts val="2400"/>
              <a:buChar char="●"/>
              <a:defRPr/>
            </a:lvl7pPr>
            <a:lvl8pPr marL="3657600" lvl="7" indent="-381000">
              <a:spcBef>
                <a:spcPts val="1000"/>
              </a:spcBef>
              <a:spcAft>
                <a:spcPts val="0"/>
              </a:spcAft>
              <a:buSzPts val="2400"/>
              <a:buChar char="○"/>
              <a:defRPr/>
            </a:lvl8pPr>
            <a:lvl9pPr marL="4114800" lvl="8" indent="-381000">
              <a:spcBef>
                <a:spcPts val="1000"/>
              </a:spcBef>
              <a:spcAft>
                <a:spcPts val="1000"/>
              </a:spcAft>
              <a:buSzPts val="2400"/>
              <a:buChar char="■"/>
              <a:defRPr/>
            </a:lvl9pPr>
          </a:lstStyle>
          <a:p>
            <a:endParaRPr/>
          </a:p>
        </p:txBody>
      </p:sp>
      <p:sp>
        <p:nvSpPr>
          <p:cNvPr id="167" name="Google Shape;167;p5"/>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168" name="Google Shape;168;p5"/>
          <p:cNvGrpSpPr/>
          <p:nvPr/>
        </p:nvGrpSpPr>
        <p:grpSpPr>
          <a:xfrm>
            <a:off x="8004404" y="417297"/>
            <a:ext cx="3529549" cy="4525764"/>
            <a:chOff x="8004404" y="372498"/>
            <a:chExt cx="3529549" cy="4525764"/>
          </a:xfrm>
        </p:grpSpPr>
        <p:grpSp>
          <p:nvGrpSpPr>
            <p:cNvPr id="169" name="Google Shape;169;p5"/>
            <p:cNvGrpSpPr/>
            <p:nvPr/>
          </p:nvGrpSpPr>
          <p:grpSpPr>
            <a:xfrm rot="-5400000" flipH="1">
              <a:off x="8541351" y="-164449"/>
              <a:ext cx="2227938" cy="3301831"/>
              <a:chOff x="3485371" y="1424851"/>
              <a:chExt cx="5318543" cy="7882145"/>
            </a:xfrm>
          </p:grpSpPr>
          <p:grpSp>
            <p:nvGrpSpPr>
              <p:cNvPr id="170" name="Google Shape;170;p5"/>
              <p:cNvGrpSpPr/>
              <p:nvPr/>
            </p:nvGrpSpPr>
            <p:grpSpPr>
              <a:xfrm>
                <a:off x="3485371" y="1958251"/>
                <a:ext cx="468816" cy="7120145"/>
                <a:chOff x="1447800" y="152400"/>
                <a:chExt cx="318597" cy="4838699"/>
              </a:xfrm>
            </p:grpSpPr>
            <p:sp>
              <p:nvSpPr>
                <p:cNvPr id="171" name="Google Shape;171;p5"/>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72" name="Google Shape;172;p5"/>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173" name="Google Shape;173;p5"/>
              <p:cNvGrpSpPr/>
              <p:nvPr/>
            </p:nvGrpSpPr>
            <p:grpSpPr>
              <a:xfrm>
                <a:off x="3808592" y="1577251"/>
                <a:ext cx="468816" cy="7120145"/>
                <a:chOff x="1600200" y="152400"/>
                <a:chExt cx="318597" cy="4838699"/>
              </a:xfrm>
            </p:grpSpPr>
            <p:sp>
              <p:nvSpPr>
                <p:cNvPr id="174" name="Google Shape;174;p5"/>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75" name="Google Shape;175;p5"/>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176" name="Google Shape;176;p5"/>
              <p:cNvGrpSpPr/>
              <p:nvPr/>
            </p:nvGrpSpPr>
            <p:grpSpPr>
              <a:xfrm>
                <a:off x="4131812" y="2186851"/>
                <a:ext cx="468816" cy="7120145"/>
                <a:chOff x="533400" y="152400"/>
                <a:chExt cx="318597" cy="4838699"/>
              </a:xfrm>
            </p:grpSpPr>
            <p:sp>
              <p:nvSpPr>
                <p:cNvPr id="177" name="Google Shape;177;p5"/>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78" name="Google Shape;178;p5"/>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179" name="Google Shape;179;p5"/>
              <p:cNvGrpSpPr/>
              <p:nvPr/>
            </p:nvGrpSpPr>
            <p:grpSpPr>
              <a:xfrm>
                <a:off x="4455033" y="1729651"/>
                <a:ext cx="468816" cy="7120145"/>
                <a:chOff x="685800" y="152400"/>
                <a:chExt cx="318597" cy="4838699"/>
              </a:xfrm>
            </p:grpSpPr>
            <p:sp>
              <p:nvSpPr>
                <p:cNvPr id="180" name="Google Shape;180;p5"/>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81" name="Google Shape;181;p5"/>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182" name="Google Shape;182;p5"/>
              <p:cNvGrpSpPr/>
              <p:nvPr/>
            </p:nvGrpSpPr>
            <p:grpSpPr>
              <a:xfrm>
                <a:off x="4778254" y="1424851"/>
                <a:ext cx="468816" cy="7120145"/>
                <a:chOff x="838200" y="152400"/>
                <a:chExt cx="318597" cy="4838699"/>
              </a:xfrm>
            </p:grpSpPr>
            <p:sp>
              <p:nvSpPr>
                <p:cNvPr id="183" name="Google Shape;183;p5"/>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84" name="Google Shape;184;p5"/>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185" name="Google Shape;185;p5"/>
              <p:cNvGrpSpPr/>
              <p:nvPr/>
            </p:nvGrpSpPr>
            <p:grpSpPr>
              <a:xfrm>
                <a:off x="5101474" y="1882051"/>
                <a:ext cx="468816" cy="7120145"/>
                <a:chOff x="990600" y="152400"/>
                <a:chExt cx="318597" cy="4838699"/>
              </a:xfrm>
            </p:grpSpPr>
            <p:sp>
              <p:nvSpPr>
                <p:cNvPr id="186" name="Google Shape;186;p5"/>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87" name="Google Shape;187;p5"/>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188" name="Google Shape;188;p5"/>
              <p:cNvGrpSpPr/>
              <p:nvPr/>
            </p:nvGrpSpPr>
            <p:grpSpPr>
              <a:xfrm>
                <a:off x="5424695" y="1729651"/>
                <a:ext cx="468816" cy="7120145"/>
                <a:chOff x="3663063" y="152400"/>
                <a:chExt cx="318597" cy="4838699"/>
              </a:xfrm>
            </p:grpSpPr>
            <p:sp>
              <p:nvSpPr>
                <p:cNvPr id="189" name="Google Shape;189;p5"/>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90" name="Google Shape;190;p5"/>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191" name="Google Shape;191;p5"/>
              <p:cNvGrpSpPr/>
              <p:nvPr/>
            </p:nvGrpSpPr>
            <p:grpSpPr>
              <a:xfrm>
                <a:off x="5929821" y="2034451"/>
                <a:ext cx="468816" cy="7120145"/>
                <a:chOff x="1419019" y="152400"/>
                <a:chExt cx="318597" cy="4838699"/>
              </a:xfrm>
            </p:grpSpPr>
            <p:sp>
              <p:nvSpPr>
                <p:cNvPr id="192" name="Google Shape;192;p5"/>
                <p:cNvSpPr/>
                <p:nvPr/>
              </p:nvSpPr>
              <p:spPr>
                <a:xfrm>
                  <a:off x="1423362"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93" name="Google Shape;193;p5"/>
                <p:cNvPicPr preferRelativeResize="0"/>
                <p:nvPr/>
              </p:nvPicPr>
              <p:blipFill>
                <a:blip r:embed="rId2">
                  <a:alphaModFix/>
                </a:blip>
                <a:stretch>
                  <a:fillRect/>
                </a:stretch>
              </p:blipFill>
              <p:spPr>
                <a:xfrm>
                  <a:off x="1419019" y="152400"/>
                  <a:ext cx="318597" cy="4838699"/>
                </a:xfrm>
                <a:prstGeom prst="rect">
                  <a:avLst/>
                </a:prstGeom>
                <a:noFill/>
                <a:ln>
                  <a:noFill/>
                </a:ln>
              </p:spPr>
            </p:pic>
          </p:grpSp>
          <p:grpSp>
            <p:nvGrpSpPr>
              <p:cNvPr id="194" name="Google Shape;194;p5"/>
              <p:cNvGrpSpPr/>
              <p:nvPr/>
            </p:nvGrpSpPr>
            <p:grpSpPr>
              <a:xfrm>
                <a:off x="6395774" y="1653451"/>
                <a:ext cx="468816" cy="7120145"/>
                <a:chOff x="1600200" y="152400"/>
                <a:chExt cx="318597" cy="4838699"/>
              </a:xfrm>
            </p:grpSpPr>
            <p:sp>
              <p:nvSpPr>
                <p:cNvPr id="195" name="Google Shape;195;p5"/>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96" name="Google Shape;196;p5"/>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197" name="Google Shape;197;p5"/>
              <p:cNvGrpSpPr/>
              <p:nvPr/>
            </p:nvGrpSpPr>
            <p:grpSpPr>
              <a:xfrm>
                <a:off x="6718994" y="1424851"/>
                <a:ext cx="468816" cy="7120145"/>
                <a:chOff x="533400" y="152400"/>
                <a:chExt cx="318597" cy="4838699"/>
              </a:xfrm>
            </p:grpSpPr>
            <p:sp>
              <p:nvSpPr>
                <p:cNvPr id="198" name="Google Shape;198;p5"/>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99" name="Google Shape;199;p5"/>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200" name="Google Shape;200;p5"/>
              <p:cNvGrpSpPr/>
              <p:nvPr/>
            </p:nvGrpSpPr>
            <p:grpSpPr>
              <a:xfrm>
                <a:off x="7042215" y="1501051"/>
                <a:ext cx="468816" cy="7120145"/>
                <a:chOff x="685800" y="152400"/>
                <a:chExt cx="318597" cy="4838699"/>
              </a:xfrm>
            </p:grpSpPr>
            <p:sp>
              <p:nvSpPr>
                <p:cNvPr id="201" name="Google Shape;201;p5"/>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02" name="Google Shape;202;p5"/>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203" name="Google Shape;203;p5"/>
              <p:cNvGrpSpPr/>
              <p:nvPr/>
            </p:nvGrpSpPr>
            <p:grpSpPr>
              <a:xfrm>
                <a:off x="7365436" y="1882051"/>
                <a:ext cx="468816" cy="7120145"/>
                <a:chOff x="838200" y="152400"/>
                <a:chExt cx="318597" cy="4838699"/>
              </a:xfrm>
            </p:grpSpPr>
            <p:sp>
              <p:nvSpPr>
                <p:cNvPr id="204" name="Google Shape;204;p5"/>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05" name="Google Shape;205;p5"/>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206" name="Google Shape;206;p5"/>
              <p:cNvGrpSpPr/>
              <p:nvPr/>
            </p:nvGrpSpPr>
            <p:grpSpPr>
              <a:xfrm>
                <a:off x="8011877" y="2186851"/>
                <a:ext cx="468816" cy="7120145"/>
                <a:chOff x="3663063" y="152400"/>
                <a:chExt cx="318597" cy="4838699"/>
              </a:xfrm>
            </p:grpSpPr>
            <p:sp>
              <p:nvSpPr>
                <p:cNvPr id="207" name="Google Shape;207;p5"/>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08" name="Google Shape;208;p5"/>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209" name="Google Shape;209;p5"/>
              <p:cNvGrpSpPr/>
              <p:nvPr/>
            </p:nvGrpSpPr>
            <p:grpSpPr>
              <a:xfrm>
                <a:off x="8335098" y="1805851"/>
                <a:ext cx="468816" cy="7120145"/>
                <a:chOff x="1295400" y="152400"/>
                <a:chExt cx="318597" cy="4838699"/>
              </a:xfrm>
            </p:grpSpPr>
            <p:sp>
              <p:nvSpPr>
                <p:cNvPr id="210" name="Google Shape;210;p5"/>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11" name="Google Shape;211;p5"/>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grpSp>
          <p:nvGrpSpPr>
            <p:cNvPr id="212" name="Google Shape;212;p5"/>
            <p:cNvGrpSpPr/>
            <p:nvPr/>
          </p:nvGrpSpPr>
          <p:grpSpPr>
            <a:xfrm rot="-5400000" flipH="1">
              <a:off x="9848714" y="1201031"/>
              <a:ext cx="196383" cy="2982574"/>
              <a:chOff x="1447800" y="152400"/>
              <a:chExt cx="318597" cy="4838699"/>
            </a:xfrm>
          </p:grpSpPr>
          <p:sp>
            <p:nvSpPr>
              <p:cNvPr id="213" name="Google Shape;213;p5"/>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14" name="Google Shape;214;p5"/>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215" name="Google Shape;215;p5"/>
            <p:cNvGrpSpPr/>
            <p:nvPr/>
          </p:nvGrpSpPr>
          <p:grpSpPr>
            <a:xfrm rot="-5400000" flipH="1">
              <a:off x="9689113" y="1336426"/>
              <a:ext cx="196383" cy="2982574"/>
              <a:chOff x="1600200" y="152400"/>
              <a:chExt cx="318597" cy="4838699"/>
            </a:xfrm>
          </p:grpSpPr>
          <p:sp>
            <p:nvSpPr>
              <p:cNvPr id="216" name="Google Shape;216;p5"/>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17" name="Google Shape;217;p5"/>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218" name="Google Shape;218;p5"/>
            <p:cNvGrpSpPr/>
            <p:nvPr/>
          </p:nvGrpSpPr>
          <p:grpSpPr>
            <a:xfrm rot="-5400000" flipH="1">
              <a:off x="9944475" y="1471836"/>
              <a:ext cx="196383" cy="2982574"/>
              <a:chOff x="533400" y="152400"/>
              <a:chExt cx="318597" cy="4838699"/>
            </a:xfrm>
          </p:grpSpPr>
          <p:sp>
            <p:nvSpPr>
              <p:cNvPr id="219" name="Google Shape;219;p5"/>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20" name="Google Shape;220;p5"/>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221" name="Google Shape;221;p5"/>
            <p:cNvGrpSpPr/>
            <p:nvPr/>
          </p:nvGrpSpPr>
          <p:grpSpPr>
            <a:xfrm rot="-5400000" flipH="1">
              <a:off x="9752954" y="1607231"/>
              <a:ext cx="196383" cy="2982574"/>
              <a:chOff x="685800" y="152400"/>
              <a:chExt cx="318597" cy="4838699"/>
            </a:xfrm>
          </p:grpSpPr>
          <p:sp>
            <p:nvSpPr>
              <p:cNvPr id="222" name="Google Shape;222;p5"/>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23" name="Google Shape;223;p5"/>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224" name="Google Shape;224;p5"/>
            <p:cNvGrpSpPr/>
            <p:nvPr/>
          </p:nvGrpSpPr>
          <p:grpSpPr>
            <a:xfrm rot="-5400000" flipH="1">
              <a:off x="9816794" y="1954222"/>
              <a:ext cx="196383" cy="2982574"/>
              <a:chOff x="990600" y="152400"/>
              <a:chExt cx="318597" cy="4838699"/>
            </a:xfrm>
          </p:grpSpPr>
          <p:sp>
            <p:nvSpPr>
              <p:cNvPr id="225" name="Google Shape;225;p5"/>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26" name="Google Shape;226;p5"/>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227" name="Google Shape;227;p5"/>
            <p:cNvGrpSpPr/>
            <p:nvPr/>
          </p:nvGrpSpPr>
          <p:grpSpPr>
            <a:xfrm rot="-5400000" flipH="1">
              <a:off x="9752954" y="2089589"/>
              <a:ext cx="196383" cy="2982574"/>
              <a:chOff x="3663063" y="152400"/>
              <a:chExt cx="318597" cy="4838699"/>
            </a:xfrm>
          </p:grpSpPr>
          <p:sp>
            <p:nvSpPr>
              <p:cNvPr id="228" name="Google Shape;228;p5"/>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29" name="Google Shape;229;p5"/>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230" name="Google Shape;230;p5"/>
            <p:cNvGrpSpPr/>
            <p:nvPr/>
          </p:nvGrpSpPr>
          <p:grpSpPr>
            <a:xfrm rot="-5400000" flipH="1">
              <a:off x="9880634" y="2225013"/>
              <a:ext cx="196383" cy="2982574"/>
              <a:chOff x="1295400" y="152400"/>
              <a:chExt cx="318597" cy="4838699"/>
            </a:xfrm>
          </p:grpSpPr>
          <p:sp>
            <p:nvSpPr>
              <p:cNvPr id="231" name="Google Shape;231;p5"/>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32" name="Google Shape;232;p5"/>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233" name="Google Shape;233;p5"/>
            <p:cNvGrpSpPr/>
            <p:nvPr/>
          </p:nvGrpSpPr>
          <p:grpSpPr>
            <a:xfrm rot="-5400000" flipH="1">
              <a:off x="9848714" y="2361002"/>
              <a:ext cx="196383" cy="2982574"/>
              <a:chOff x="1447800" y="152400"/>
              <a:chExt cx="318597" cy="4838699"/>
            </a:xfrm>
          </p:grpSpPr>
          <p:sp>
            <p:nvSpPr>
              <p:cNvPr id="234" name="Google Shape;234;p5"/>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35" name="Google Shape;235;p5"/>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236" name="Google Shape;236;p5"/>
            <p:cNvGrpSpPr/>
            <p:nvPr/>
          </p:nvGrpSpPr>
          <p:grpSpPr>
            <a:xfrm rot="-5400000" flipH="1">
              <a:off x="9721033" y="2496397"/>
              <a:ext cx="196383" cy="2982574"/>
              <a:chOff x="1600200" y="152400"/>
              <a:chExt cx="318597" cy="4838699"/>
            </a:xfrm>
          </p:grpSpPr>
          <p:sp>
            <p:nvSpPr>
              <p:cNvPr id="237" name="Google Shape;237;p5"/>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38" name="Google Shape;238;p5"/>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239" name="Google Shape;239;p5"/>
            <p:cNvGrpSpPr/>
            <p:nvPr/>
          </p:nvGrpSpPr>
          <p:grpSpPr>
            <a:xfrm rot="-5400000" flipH="1">
              <a:off x="9625273" y="2631806"/>
              <a:ext cx="196383" cy="2982574"/>
              <a:chOff x="533400" y="152400"/>
              <a:chExt cx="318597" cy="4838699"/>
            </a:xfrm>
          </p:grpSpPr>
          <p:sp>
            <p:nvSpPr>
              <p:cNvPr id="240" name="Google Shape;240;p5"/>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41" name="Google Shape;241;p5"/>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242" name="Google Shape;242;p5"/>
            <p:cNvGrpSpPr/>
            <p:nvPr/>
          </p:nvGrpSpPr>
          <p:grpSpPr>
            <a:xfrm rot="-5400000" flipH="1">
              <a:off x="9657193" y="2767202"/>
              <a:ext cx="196383" cy="2982574"/>
              <a:chOff x="685800" y="152400"/>
              <a:chExt cx="318597" cy="4838699"/>
            </a:xfrm>
          </p:grpSpPr>
          <p:sp>
            <p:nvSpPr>
              <p:cNvPr id="243" name="Google Shape;243;p5"/>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44" name="Google Shape;244;p5"/>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245" name="Google Shape;245;p5"/>
            <p:cNvGrpSpPr/>
            <p:nvPr/>
          </p:nvGrpSpPr>
          <p:grpSpPr>
            <a:xfrm rot="-5400000" flipH="1">
              <a:off x="9816794" y="2902597"/>
              <a:ext cx="196383" cy="2982574"/>
              <a:chOff x="838200" y="152400"/>
              <a:chExt cx="318597" cy="4838699"/>
            </a:xfrm>
          </p:grpSpPr>
          <p:sp>
            <p:nvSpPr>
              <p:cNvPr id="246" name="Google Shape;246;p5"/>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47" name="Google Shape;247;p5"/>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248" name="Google Shape;248;p5"/>
            <p:cNvGrpSpPr/>
            <p:nvPr/>
          </p:nvGrpSpPr>
          <p:grpSpPr>
            <a:xfrm rot="-5400000" flipH="1">
              <a:off x="9625273" y="3037992"/>
              <a:ext cx="196383" cy="2982574"/>
              <a:chOff x="990600" y="152400"/>
              <a:chExt cx="318597" cy="4838699"/>
            </a:xfrm>
          </p:grpSpPr>
          <p:sp>
            <p:nvSpPr>
              <p:cNvPr id="249" name="Google Shape;249;p5"/>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50" name="Google Shape;250;p5"/>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251" name="Google Shape;251;p5"/>
            <p:cNvGrpSpPr/>
            <p:nvPr/>
          </p:nvGrpSpPr>
          <p:grpSpPr>
            <a:xfrm rot="-5400000" flipH="1">
              <a:off x="9944475" y="3173359"/>
              <a:ext cx="196383" cy="2982574"/>
              <a:chOff x="3663063" y="152400"/>
              <a:chExt cx="318597" cy="4838699"/>
            </a:xfrm>
          </p:grpSpPr>
          <p:sp>
            <p:nvSpPr>
              <p:cNvPr id="252" name="Google Shape;252;p5"/>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53" name="Google Shape;253;p5"/>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254" name="Google Shape;254;p5"/>
            <p:cNvGrpSpPr/>
            <p:nvPr/>
          </p:nvGrpSpPr>
          <p:grpSpPr>
            <a:xfrm rot="-5400000" flipH="1">
              <a:off x="9784874" y="3308783"/>
              <a:ext cx="196383" cy="2982574"/>
              <a:chOff x="1295400" y="152400"/>
              <a:chExt cx="318597" cy="4838699"/>
            </a:xfrm>
          </p:grpSpPr>
          <p:sp>
            <p:nvSpPr>
              <p:cNvPr id="255" name="Google Shape;255;p5"/>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56" name="Google Shape;256;p5"/>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text + image">
  <p:cSld name="TITLE_AND_BODY_1">
    <p:bg>
      <p:bgPr>
        <a:solidFill>
          <a:schemeClr val="dk1"/>
        </a:solidFill>
        <a:effectLst/>
      </p:bgPr>
    </p:bg>
    <p:spTree>
      <p:nvGrpSpPr>
        <p:cNvPr id="1" name="Shape 257"/>
        <p:cNvGrpSpPr/>
        <p:nvPr/>
      </p:nvGrpSpPr>
      <p:grpSpPr>
        <a:xfrm>
          <a:off x="0" y="0"/>
          <a:ext cx="0" cy="0"/>
          <a:chOff x="0" y="0"/>
          <a:chExt cx="0" cy="0"/>
        </a:xfrm>
      </p:grpSpPr>
      <p:pic>
        <p:nvPicPr>
          <p:cNvPr id="258" name="Google Shape;258;p6"/>
          <p:cNvPicPr preferRelativeResize="0"/>
          <p:nvPr/>
        </p:nvPicPr>
        <p:blipFill rotWithShape="1">
          <a:blip r:embed="rId2">
            <a:alphaModFix/>
          </a:blip>
          <a:srcRect r="50097"/>
          <a:stretch/>
        </p:blipFill>
        <p:spPr>
          <a:xfrm>
            <a:off x="0" y="0"/>
            <a:ext cx="4563024" cy="5143500"/>
          </a:xfrm>
          <a:prstGeom prst="rect">
            <a:avLst/>
          </a:prstGeom>
          <a:noFill/>
          <a:ln>
            <a:noFill/>
          </a:ln>
          <a:effectLst>
            <a:outerShdw blurRad="114300" dist="9525" algn="bl" rotWithShape="0">
              <a:schemeClr val="dk1">
                <a:alpha val="30000"/>
              </a:schemeClr>
            </a:outerShdw>
          </a:effectLst>
        </p:spPr>
      </p:pic>
      <p:sp>
        <p:nvSpPr>
          <p:cNvPr id="259" name="Google Shape;259;p6"/>
          <p:cNvSpPr/>
          <p:nvPr/>
        </p:nvSpPr>
        <p:spPr>
          <a:xfrm rot="197195">
            <a:off x="267937" y="1451241"/>
            <a:ext cx="2440148" cy="137295"/>
          </a:xfrm>
          <a:custGeom>
            <a:avLst/>
            <a:gdLst/>
            <a:ahLst/>
            <a:cxnLst/>
            <a:rect l="l" t="t" r="r" b="b"/>
            <a:pathLst>
              <a:path w="82170" h="8963" extrusionOk="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6"/>
          <p:cNvSpPr txBox="1">
            <a:spLocks noGrp="1"/>
          </p:cNvSpPr>
          <p:nvPr>
            <p:ph type="title"/>
          </p:nvPr>
        </p:nvSpPr>
        <p:spPr>
          <a:xfrm>
            <a:off x="524200" y="983900"/>
            <a:ext cx="3446100" cy="460500"/>
          </a:xfrm>
          <a:prstGeom prst="rect">
            <a:avLst/>
          </a:prstGeom>
        </p:spPr>
        <p:txBody>
          <a:bodyPr spcFirstLastPara="1" wrap="square" lIns="0" tIns="0" rIns="0" bIns="0" anchor="b"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1" name="Google Shape;261;p6"/>
          <p:cNvSpPr txBox="1">
            <a:spLocks noGrp="1"/>
          </p:cNvSpPr>
          <p:nvPr>
            <p:ph type="body" idx="1"/>
          </p:nvPr>
        </p:nvSpPr>
        <p:spPr>
          <a:xfrm>
            <a:off x="524200" y="1809750"/>
            <a:ext cx="3446100" cy="26217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sz="2000"/>
            </a:lvl1pPr>
            <a:lvl2pPr marL="914400" lvl="1" indent="-355600" rtl="0">
              <a:spcBef>
                <a:spcPts val="1000"/>
              </a:spcBef>
              <a:spcAft>
                <a:spcPts val="0"/>
              </a:spcAft>
              <a:buSzPts val="2000"/>
              <a:buChar char="-"/>
              <a:defRPr sz="2000"/>
            </a:lvl2pPr>
            <a:lvl3pPr marL="1371600" lvl="2" indent="-355600" rtl="0">
              <a:spcBef>
                <a:spcPts val="1000"/>
              </a:spcBef>
              <a:spcAft>
                <a:spcPts val="0"/>
              </a:spcAft>
              <a:buSzPts val="2000"/>
              <a:buChar char="-"/>
              <a:defRPr sz="2000"/>
            </a:lvl3pPr>
            <a:lvl4pPr marL="1828800" lvl="3" indent="-355600" rtl="0">
              <a:spcBef>
                <a:spcPts val="1000"/>
              </a:spcBef>
              <a:spcAft>
                <a:spcPts val="0"/>
              </a:spcAft>
              <a:buSzPts val="2000"/>
              <a:buChar char="●"/>
              <a:defRPr sz="2000"/>
            </a:lvl4pPr>
            <a:lvl5pPr marL="2286000" lvl="4" indent="-355600" rtl="0">
              <a:spcBef>
                <a:spcPts val="1000"/>
              </a:spcBef>
              <a:spcAft>
                <a:spcPts val="0"/>
              </a:spcAft>
              <a:buSzPts val="2000"/>
              <a:buChar char="○"/>
              <a:defRPr sz="2000"/>
            </a:lvl5pPr>
            <a:lvl6pPr marL="2743200" lvl="5" indent="-355600" rtl="0">
              <a:spcBef>
                <a:spcPts val="1000"/>
              </a:spcBef>
              <a:spcAft>
                <a:spcPts val="0"/>
              </a:spcAft>
              <a:buSzPts val="2000"/>
              <a:buChar char="■"/>
              <a:defRPr sz="2000"/>
            </a:lvl6pPr>
            <a:lvl7pPr marL="3200400" lvl="6" indent="-355600" rtl="0">
              <a:spcBef>
                <a:spcPts val="1000"/>
              </a:spcBef>
              <a:spcAft>
                <a:spcPts val="0"/>
              </a:spcAft>
              <a:buSzPts val="2000"/>
              <a:buChar char="●"/>
              <a:defRPr sz="2000"/>
            </a:lvl7pPr>
            <a:lvl8pPr marL="3657600" lvl="7" indent="-355600" rtl="0">
              <a:spcBef>
                <a:spcPts val="1000"/>
              </a:spcBef>
              <a:spcAft>
                <a:spcPts val="0"/>
              </a:spcAft>
              <a:buSzPts val="2000"/>
              <a:buChar char="○"/>
              <a:defRPr sz="2000"/>
            </a:lvl8pPr>
            <a:lvl9pPr marL="4114800" lvl="8" indent="-355600" rtl="0">
              <a:spcBef>
                <a:spcPts val="1000"/>
              </a:spcBef>
              <a:spcAft>
                <a:spcPts val="1000"/>
              </a:spcAft>
              <a:buSzPts val="2000"/>
              <a:buChar char="■"/>
              <a:defRPr sz="2000"/>
            </a:lvl9pPr>
          </a:lstStyle>
          <a:p>
            <a:endParaRPr/>
          </a:p>
        </p:txBody>
      </p:sp>
      <p:sp>
        <p:nvSpPr>
          <p:cNvPr id="262" name="Google Shape;262;p6"/>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grpSp>
        <p:nvGrpSpPr>
          <p:cNvPr id="263" name="Google Shape;263;p6"/>
          <p:cNvGrpSpPr/>
          <p:nvPr/>
        </p:nvGrpSpPr>
        <p:grpSpPr>
          <a:xfrm>
            <a:off x="8004404" y="417297"/>
            <a:ext cx="3529549" cy="4525764"/>
            <a:chOff x="8004404" y="372498"/>
            <a:chExt cx="3529549" cy="4525764"/>
          </a:xfrm>
        </p:grpSpPr>
        <p:grpSp>
          <p:nvGrpSpPr>
            <p:cNvPr id="264" name="Google Shape;264;p6"/>
            <p:cNvGrpSpPr/>
            <p:nvPr/>
          </p:nvGrpSpPr>
          <p:grpSpPr>
            <a:xfrm rot="-5400000" flipH="1">
              <a:off x="8541351" y="-164449"/>
              <a:ext cx="2227938" cy="3301831"/>
              <a:chOff x="3485371" y="1424851"/>
              <a:chExt cx="5318543" cy="7882145"/>
            </a:xfrm>
          </p:grpSpPr>
          <p:grpSp>
            <p:nvGrpSpPr>
              <p:cNvPr id="265" name="Google Shape;265;p6"/>
              <p:cNvGrpSpPr/>
              <p:nvPr/>
            </p:nvGrpSpPr>
            <p:grpSpPr>
              <a:xfrm>
                <a:off x="3485371" y="1958251"/>
                <a:ext cx="468816" cy="7120145"/>
                <a:chOff x="1447800" y="152400"/>
                <a:chExt cx="318597" cy="4838699"/>
              </a:xfrm>
            </p:grpSpPr>
            <p:sp>
              <p:nvSpPr>
                <p:cNvPr id="266" name="Google Shape;266;p6"/>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67" name="Google Shape;267;p6"/>
                <p:cNvPicPr preferRelativeResize="0"/>
                <p:nvPr/>
              </p:nvPicPr>
              <p:blipFill>
                <a:blip r:embed="rId3">
                  <a:alphaModFix/>
                </a:blip>
                <a:stretch>
                  <a:fillRect/>
                </a:stretch>
              </p:blipFill>
              <p:spPr>
                <a:xfrm>
                  <a:off x="1447800" y="152400"/>
                  <a:ext cx="318597" cy="4838699"/>
                </a:xfrm>
                <a:prstGeom prst="rect">
                  <a:avLst/>
                </a:prstGeom>
                <a:noFill/>
                <a:ln>
                  <a:noFill/>
                </a:ln>
              </p:spPr>
            </p:pic>
          </p:grpSp>
          <p:grpSp>
            <p:nvGrpSpPr>
              <p:cNvPr id="268" name="Google Shape;268;p6"/>
              <p:cNvGrpSpPr/>
              <p:nvPr/>
            </p:nvGrpSpPr>
            <p:grpSpPr>
              <a:xfrm>
                <a:off x="3808592" y="1577251"/>
                <a:ext cx="468816" cy="7120145"/>
                <a:chOff x="1600200" y="152400"/>
                <a:chExt cx="318597" cy="4838699"/>
              </a:xfrm>
            </p:grpSpPr>
            <p:sp>
              <p:nvSpPr>
                <p:cNvPr id="269" name="Google Shape;269;p6"/>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70" name="Google Shape;270;p6"/>
                <p:cNvPicPr preferRelativeResize="0"/>
                <p:nvPr/>
              </p:nvPicPr>
              <p:blipFill>
                <a:blip r:embed="rId3">
                  <a:alphaModFix/>
                </a:blip>
                <a:stretch>
                  <a:fillRect/>
                </a:stretch>
              </p:blipFill>
              <p:spPr>
                <a:xfrm>
                  <a:off x="1600200" y="152400"/>
                  <a:ext cx="318597" cy="4838699"/>
                </a:xfrm>
                <a:prstGeom prst="rect">
                  <a:avLst/>
                </a:prstGeom>
                <a:noFill/>
                <a:ln>
                  <a:noFill/>
                </a:ln>
              </p:spPr>
            </p:pic>
          </p:grpSp>
          <p:grpSp>
            <p:nvGrpSpPr>
              <p:cNvPr id="271" name="Google Shape;271;p6"/>
              <p:cNvGrpSpPr/>
              <p:nvPr/>
            </p:nvGrpSpPr>
            <p:grpSpPr>
              <a:xfrm>
                <a:off x="4131812" y="2186851"/>
                <a:ext cx="468816" cy="7120145"/>
                <a:chOff x="533400" y="152400"/>
                <a:chExt cx="318597" cy="4838699"/>
              </a:xfrm>
            </p:grpSpPr>
            <p:sp>
              <p:nvSpPr>
                <p:cNvPr id="272" name="Google Shape;272;p6"/>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73" name="Google Shape;273;p6"/>
                <p:cNvPicPr preferRelativeResize="0"/>
                <p:nvPr/>
              </p:nvPicPr>
              <p:blipFill>
                <a:blip r:embed="rId3">
                  <a:alphaModFix/>
                </a:blip>
                <a:stretch>
                  <a:fillRect/>
                </a:stretch>
              </p:blipFill>
              <p:spPr>
                <a:xfrm>
                  <a:off x="533400" y="152400"/>
                  <a:ext cx="318597" cy="4838699"/>
                </a:xfrm>
                <a:prstGeom prst="rect">
                  <a:avLst/>
                </a:prstGeom>
                <a:noFill/>
                <a:ln>
                  <a:noFill/>
                </a:ln>
              </p:spPr>
            </p:pic>
          </p:grpSp>
          <p:grpSp>
            <p:nvGrpSpPr>
              <p:cNvPr id="274" name="Google Shape;274;p6"/>
              <p:cNvGrpSpPr/>
              <p:nvPr/>
            </p:nvGrpSpPr>
            <p:grpSpPr>
              <a:xfrm>
                <a:off x="4455033" y="1729651"/>
                <a:ext cx="468816" cy="7120145"/>
                <a:chOff x="685800" y="152400"/>
                <a:chExt cx="318597" cy="4838699"/>
              </a:xfrm>
            </p:grpSpPr>
            <p:sp>
              <p:nvSpPr>
                <p:cNvPr id="275" name="Google Shape;275;p6"/>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76" name="Google Shape;276;p6"/>
                <p:cNvPicPr preferRelativeResize="0"/>
                <p:nvPr/>
              </p:nvPicPr>
              <p:blipFill>
                <a:blip r:embed="rId3">
                  <a:alphaModFix/>
                </a:blip>
                <a:stretch>
                  <a:fillRect/>
                </a:stretch>
              </p:blipFill>
              <p:spPr>
                <a:xfrm>
                  <a:off x="685800" y="152400"/>
                  <a:ext cx="318597" cy="4838699"/>
                </a:xfrm>
                <a:prstGeom prst="rect">
                  <a:avLst/>
                </a:prstGeom>
                <a:noFill/>
                <a:ln>
                  <a:noFill/>
                </a:ln>
              </p:spPr>
            </p:pic>
          </p:grpSp>
          <p:grpSp>
            <p:nvGrpSpPr>
              <p:cNvPr id="277" name="Google Shape;277;p6"/>
              <p:cNvGrpSpPr/>
              <p:nvPr/>
            </p:nvGrpSpPr>
            <p:grpSpPr>
              <a:xfrm>
                <a:off x="4778254" y="1424851"/>
                <a:ext cx="468816" cy="7120145"/>
                <a:chOff x="838200" y="152400"/>
                <a:chExt cx="318597" cy="4838699"/>
              </a:xfrm>
            </p:grpSpPr>
            <p:sp>
              <p:nvSpPr>
                <p:cNvPr id="278" name="Google Shape;278;p6"/>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79" name="Google Shape;279;p6"/>
                <p:cNvPicPr preferRelativeResize="0"/>
                <p:nvPr/>
              </p:nvPicPr>
              <p:blipFill>
                <a:blip r:embed="rId3">
                  <a:alphaModFix/>
                </a:blip>
                <a:stretch>
                  <a:fillRect/>
                </a:stretch>
              </p:blipFill>
              <p:spPr>
                <a:xfrm>
                  <a:off x="838200" y="152400"/>
                  <a:ext cx="318597" cy="4838699"/>
                </a:xfrm>
                <a:prstGeom prst="rect">
                  <a:avLst/>
                </a:prstGeom>
                <a:noFill/>
                <a:ln>
                  <a:noFill/>
                </a:ln>
              </p:spPr>
            </p:pic>
          </p:grpSp>
          <p:grpSp>
            <p:nvGrpSpPr>
              <p:cNvPr id="280" name="Google Shape;280;p6"/>
              <p:cNvGrpSpPr/>
              <p:nvPr/>
            </p:nvGrpSpPr>
            <p:grpSpPr>
              <a:xfrm>
                <a:off x="5101474" y="1882051"/>
                <a:ext cx="468816" cy="7120145"/>
                <a:chOff x="990600" y="152400"/>
                <a:chExt cx="318597" cy="4838699"/>
              </a:xfrm>
            </p:grpSpPr>
            <p:sp>
              <p:nvSpPr>
                <p:cNvPr id="281" name="Google Shape;281;p6"/>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82" name="Google Shape;282;p6"/>
                <p:cNvPicPr preferRelativeResize="0"/>
                <p:nvPr/>
              </p:nvPicPr>
              <p:blipFill>
                <a:blip r:embed="rId3">
                  <a:alphaModFix/>
                </a:blip>
                <a:stretch>
                  <a:fillRect/>
                </a:stretch>
              </p:blipFill>
              <p:spPr>
                <a:xfrm>
                  <a:off x="990600" y="152400"/>
                  <a:ext cx="318597" cy="4838699"/>
                </a:xfrm>
                <a:prstGeom prst="rect">
                  <a:avLst/>
                </a:prstGeom>
                <a:noFill/>
                <a:ln>
                  <a:noFill/>
                </a:ln>
              </p:spPr>
            </p:pic>
          </p:grpSp>
          <p:grpSp>
            <p:nvGrpSpPr>
              <p:cNvPr id="283" name="Google Shape;283;p6"/>
              <p:cNvGrpSpPr/>
              <p:nvPr/>
            </p:nvGrpSpPr>
            <p:grpSpPr>
              <a:xfrm>
                <a:off x="5424695" y="1729651"/>
                <a:ext cx="468816" cy="7120145"/>
                <a:chOff x="3663063" y="152400"/>
                <a:chExt cx="318597" cy="4838699"/>
              </a:xfrm>
            </p:grpSpPr>
            <p:sp>
              <p:nvSpPr>
                <p:cNvPr id="284" name="Google Shape;284;p6"/>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85" name="Google Shape;285;p6"/>
                <p:cNvPicPr preferRelativeResize="0"/>
                <p:nvPr/>
              </p:nvPicPr>
              <p:blipFill>
                <a:blip r:embed="rId3">
                  <a:alphaModFix/>
                </a:blip>
                <a:stretch>
                  <a:fillRect/>
                </a:stretch>
              </p:blipFill>
              <p:spPr>
                <a:xfrm>
                  <a:off x="3663063" y="152400"/>
                  <a:ext cx="318597" cy="4838699"/>
                </a:xfrm>
                <a:prstGeom prst="rect">
                  <a:avLst/>
                </a:prstGeom>
                <a:noFill/>
                <a:ln>
                  <a:noFill/>
                </a:ln>
              </p:spPr>
            </p:pic>
          </p:grpSp>
          <p:grpSp>
            <p:nvGrpSpPr>
              <p:cNvPr id="286" name="Google Shape;286;p6"/>
              <p:cNvGrpSpPr/>
              <p:nvPr/>
            </p:nvGrpSpPr>
            <p:grpSpPr>
              <a:xfrm>
                <a:off x="5929821" y="2034451"/>
                <a:ext cx="468816" cy="7120145"/>
                <a:chOff x="1419019" y="152400"/>
                <a:chExt cx="318597" cy="4838699"/>
              </a:xfrm>
            </p:grpSpPr>
            <p:sp>
              <p:nvSpPr>
                <p:cNvPr id="287" name="Google Shape;287;p6"/>
                <p:cNvSpPr/>
                <p:nvPr/>
              </p:nvSpPr>
              <p:spPr>
                <a:xfrm>
                  <a:off x="1423362"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88" name="Google Shape;288;p6"/>
                <p:cNvPicPr preferRelativeResize="0"/>
                <p:nvPr/>
              </p:nvPicPr>
              <p:blipFill>
                <a:blip r:embed="rId3">
                  <a:alphaModFix/>
                </a:blip>
                <a:stretch>
                  <a:fillRect/>
                </a:stretch>
              </p:blipFill>
              <p:spPr>
                <a:xfrm>
                  <a:off x="1419019" y="152400"/>
                  <a:ext cx="318597" cy="4838699"/>
                </a:xfrm>
                <a:prstGeom prst="rect">
                  <a:avLst/>
                </a:prstGeom>
                <a:noFill/>
                <a:ln>
                  <a:noFill/>
                </a:ln>
              </p:spPr>
            </p:pic>
          </p:grpSp>
          <p:grpSp>
            <p:nvGrpSpPr>
              <p:cNvPr id="289" name="Google Shape;289;p6"/>
              <p:cNvGrpSpPr/>
              <p:nvPr/>
            </p:nvGrpSpPr>
            <p:grpSpPr>
              <a:xfrm>
                <a:off x="6395774" y="1653451"/>
                <a:ext cx="468816" cy="7120145"/>
                <a:chOff x="1600200" y="152400"/>
                <a:chExt cx="318597" cy="4838699"/>
              </a:xfrm>
            </p:grpSpPr>
            <p:sp>
              <p:nvSpPr>
                <p:cNvPr id="290" name="Google Shape;290;p6"/>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91" name="Google Shape;291;p6"/>
                <p:cNvPicPr preferRelativeResize="0"/>
                <p:nvPr/>
              </p:nvPicPr>
              <p:blipFill>
                <a:blip r:embed="rId3">
                  <a:alphaModFix/>
                </a:blip>
                <a:stretch>
                  <a:fillRect/>
                </a:stretch>
              </p:blipFill>
              <p:spPr>
                <a:xfrm>
                  <a:off x="1600200" y="152400"/>
                  <a:ext cx="318597" cy="4838699"/>
                </a:xfrm>
                <a:prstGeom prst="rect">
                  <a:avLst/>
                </a:prstGeom>
                <a:noFill/>
                <a:ln>
                  <a:noFill/>
                </a:ln>
              </p:spPr>
            </p:pic>
          </p:grpSp>
          <p:grpSp>
            <p:nvGrpSpPr>
              <p:cNvPr id="292" name="Google Shape;292;p6"/>
              <p:cNvGrpSpPr/>
              <p:nvPr/>
            </p:nvGrpSpPr>
            <p:grpSpPr>
              <a:xfrm>
                <a:off x="6718994" y="1424851"/>
                <a:ext cx="468816" cy="7120145"/>
                <a:chOff x="533400" y="152400"/>
                <a:chExt cx="318597" cy="4838699"/>
              </a:xfrm>
            </p:grpSpPr>
            <p:sp>
              <p:nvSpPr>
                <p:cNvPr id="293" name="Google Shape;293;p6"/>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94" name="Google Shape;294;p6"/>
                <p:cNvPicPr preferRelativeResize="0"/>
                <p:nvPr/>
              </p:nvPicPr>
              <p:blipFill>
                <a:blip r:embed="rId3">
                  <a:alphaModFix/>
                </a:blip>
                <a:stretch>
                  <a:fillRect/>
                </a:stretch>
              </p:blipFill>
              <p:spPr>
                <a:xfrm>
                  <a:off x="533400" y="152400"/>
                  <a:ext cx="318597" cy="4838699"/>
                </a:xfrm>
                <a:prstGeom prst="rect">
                  <a:avLst/>
                </a:prstGeom>
                <a:noFill/>
                <a:ln>
                  <a:noFill/>
                </a:ln>
              </p:spPr>
            </p:pic>
          </p:grpSp>
          <p:grpSp>
            <p:nvGrpSpPr>
              <p:cNvPr id="295" name="Google Shape;295;p6"/>
              <p:cNvGrpSpPr/>
              <p:nvPr/>
            </p:nvGrpSpPr>
            <p:grpSpPr>
              <a:xfrm>
                <a:off x="7042215" y="1501051"/>
                <a:ext cx="468816" cy="7120145"/>
                <a:chOff x="685800" y="152400"/>
                <a:chExt cx="318597" cy="4838699"/>
              </a:xfrm>
            </p:grpSpPr>
            <p:sp>
              <p:nvSpPr>
                <p:cNvPr id="296" name="Google Shape;296;p6"/>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97" name="Google Shape;297;p6"/>
                <p:cNvPicPr preferRelativeResize="0"/>
                <p:nvPr/>
              </p:nvPicPr>
              <p:blipFill>
                <a:blip r:embed="rId3">
                  <a:alphaModFix/>
                </a:blip>
                <a:stretch>
                  <a:fillRect/>
                </a:stretch>
              </p:blipFill>
              <p:spPr>
                <a:xfrm>
                  <a:off x="685800" y="152400"/>
                  <a:ext cx="318597" cy="4838699"/>
                </a:xfrm>
                <a:prstGeom prst="rect">
                  <a:avLst/>
                </a:prstGeom>
                <a:noFill/>
                <a:ln>
                  <a:noFill/>
                </a:ln>
              </p:spPr>
            </p:pic>
          </p:grpSp>
          <p:grpSp>
            <p:nvGrpSpPr>
              <p:cNvPr id="298" name="Google Shape;298;p6"/>
              <p:cNvGrpSpPr/>
              <p:nvPr/>
            </p:nvGrpSpPr>
            <p:grpSpPr>
              <a:xfrm>
                <a:off x="7365436" y="1882051"/>
                <a:ext cx="468816" cy="7120145"/>
                <a:chOff x="838200" y="152400"/>
                <a:chExt cx="318597" cy="4838699"/>
              </a:xfrm>
            </p:grpSpPr>
            <p:sp>
              <p:nvSpPr>
                <p:cNvPr id="299" name="Google Shape;299;p6"/>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00" name="Google Shape;300;p6"/>
                <p:cNvPicPr preferRelativeResize="0"/>
                <p:nvPr/>
              </p:nvPicPr>
              <p:blipFill>
                <a:blip r:embed="rId3">
                  <a:alphaModFix/>
                </a:blip>
                <a:stretch>
                  <a:fillRect/>
                </a:stretch>
              </p:blipFill>
              <p:spPr>
                <a:xfrm>
                  <a:off x="838200" y="152400"/>
                  <a:ext cx="318597" cy="4838699"/>
                </a:xfrm>
                <a:prstGeom prst="rect">
                  <a:avLst/>
                </a:prstGeom>
                <a:noFill/>
                <a:ln>
                  <a:noFill/>
                </a:ln>
              </p:spPr>
            </p:pic>
          </p:grpSp>
          <p:grpSp>
            <p:nvGrpSpPr>
              <p:cNvPr id="301" name="Google Shape;301;p6"/>
              <p:cNvGrpSpPr/>
              <p:nvPr/>
            </p:nvGrpSpPr>
            <p:grpSpPr>
              <a:xfrm>
                <a:off x="8011877" y="2186851"/>
                <a:ext cx="468816" cy="7120145"/>
                <a:chOff x="3663063" y="152400"/>
                <a:chExt cx="318597" cy="4838699"/>
              </a:xfrm>
            </p:grpSpPr>
            <p:sp>
              <p:nvSpPr>
                <p:cNvPr id="302" name="Google Shape;302;p6"/>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03" name="Google Shape;303;p6"/>
                <p:cNvPicPr preferRelativeResize="0"/>
                <p:nvPr/>
              </p:nvPicPr>
              <p:blipFill>
                <a:blip r:embed="rId3">
                  <a:alphaModFix/>
                </a:blip>
                <a:stretch>
                  <a:fillRect/>
                </a:stretch>
              </p:blipFill>
              <p:spPr>
                <a:xfrm>
                  <a:off x="3663063" y="152400"/>
                  <a:ext cx="318597" cy="4838699"/>
                </a:xfrm>
                <a:prstGeom prst="rect">
                  <a:avLst/>
                </a:prstGeom>
                <a:noFill/>
                <a:ln>
                  <a:noFill/>
                </a:ln>
              </p:spPr>
            </p:pic>
          </p:grpSp>
          <p:grpSp>
            <p:nvGrpSpPr>
              <p:cNvPr id="304" name="Google Shape;304;p6"/>
              <p:cNvGrpSpPr/>
              <p:nvPr/>
            </p:nvGrpSpPr>
            <p:grpSpPr>
              <a:xfrm>
                <a:off x="8335098" y="1805851"/>
                <a:ext cx="468816" cy="7120145"/>
                <a:chOff x="1295400" y="152400"/>
                <a:chExt cx="318597" cy="4838699"/>
              </a:xfrm>
            </p:grpSpPr>
            <p:sp>
              <p:nvSpPr>
                <p:cNvPr id="305" name="Google Shape;305;p6"/>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06" name="Google Shape;306;p6"/>
                <p:cNvPicPr preferRelativeResize="0"/>
                <p:nvPr/>
              </p:nvPicPr>
              <p:blipFill>
                <a:blip r:embed="rId3">
                  <a:alphaModFix/>
                </a:blip>
                <a:stretch>
                  <a:fillRect/>
                </a:stretch>
              </p:blipFill>
              <p:spPr>
                <a:xfrm>
                  <a:off x="1295400" y="152400"/>
                  <a:ext cx="318597" cy="4838699"/>
                </a:xfrm>
                <a:prstGeom prst="rect">
                  <a:avLst/>
                </a:prstGeom>
                <a:noFill/>
                <a:ln>
                  <a:noFill/>
                </a:ln>
              </p:spPr>
            </p:pic>
          </p:grpSp>
        </p:grpSp>
        <p:grpSp>
          <p:nvGrpSpPr>
            <p:cNvPr id="307" name="Google Shape;307;p6"/>
            <p:cNvGrpSpPr/>
            <p:nvPr/>
          </p:nvGrpSpPr>
          <p:grpSpPr>
            <a:xfrm rot="-5400000" flipH="1">
              <a:off x="9848714" y="1201031"/>
              <a:ext cx="196383" cy="2982574"/>
              <a:chOff x="1447800" y="152400"/>
              <a:chExt cx="318597" cy="4838699"/>
            </a:xfrm>
          </p:grpSpPr>
          <p:sp>
            <p:nvSpPr>
              <p:cNvPr id="308" name="Google Shape;308;p6"/>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09" name="Google Shape;309;p6"/>
              <p:cNvPicPr preferRelativeResize="0"/>
              <p:nvPr/>
            </p:nvPicPr>
            <p:blipFill>
              <a:blip r:embed="rId3">
                <a:alphaModFix/>
              </a:blip>
              <a:stretch>
                <a:fillRect/>
              </a:stretch>
            </p:blipFill>
            <p:spPr>
              <a:xfrm>
                <a:off x="1447800" y="152400"/>
                <a:ext cx="318597" cy="4838699"/>
              </a:xfrm>
              <a:prstGeom prst="rect">
                <a:avLst/>
              </a:prstGeom>
              <a:noFill/>
              <a:ln>
                <a:noFill/>
              </a:ln>
            </p:spPr>
          </p:pic>
        </p:grpSp>
        <p:grpSp>
          <p:nvGrpSpPr>
            <p:cNvPr id="310" name="Google Shape;310;p6"/>
            <p:cNvGrpSpPr/>
            <p:nvPr/>
          </p:nvGrpSpPr>
          <p:grpSpPr>
            <a:xfrm rot="-5400000" flipH="1">
              <a:off x="9689113" y="1336426"/>
              <a:ext cx="196383" cy="2982574"/>
              <a:chOff x="1600200" y="152400"/>
              <a:chExt cx="318597" cy="4838699"/>
            </a:xfrm>
          </p:grpSpPr>
          <p:sp>
            <p:nvSpPr>
              <p:cNvPr id="311" name="Google Shape;311;p6"/>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12" name="Google Shape;312;p6"/>
              <p:cNvPicPr preferRelativeResize="0"/>
              <p:nvPr/>
            </p:nvPicPr>
            <p:blipFill>
              <a:blip r:embed="rId3">
                <a:alphaModFix/>
              </a:blip>
              <a:stretch>
                <a:fillRect/>
              </a:stretch>
            </p:blipFill>
            <p:spPr>
              <a:xfrm>
                <a:off x="1600200" y="152400"/>
                <a:ext cx="318597" cy="4838699"/>
              </a:xfrm>
              <a:prstGeom prst="rect">
                <a:avLst/>
              </a:prstGeom>
              <a:noFill/>
              <a:ln>
                <a:noFill/>
              </a:ln>
            </p:spPr>
          </p:pic>
        </p:grpSp>
        <p:grpSp>
          <p:nvGrpSpPr>
            <p:cNvPr id="313" name="Google Shape;313;p6"/>
            <p:cNvGrpSpPr/>
            <p:nvPr/>
          </p:nvGrpSpPr>
          <p:grpSpPr>
            <a:xfrm rot="-5400000" flipH="1">
              <a:off x="9944475" y="1471836"/>
              <a:ext cx="196383" cy="2982574"/>
              <a:chOff x="533400" y="152400"/>
              <a:chExt cx="318597" cy="4838699"/>
            </a:xfrm>
          </p:grpSpPr>
          <p:sp>
            <p:nvSpPr>
              <p:cNvPr id="314" name="Google Shape;314;p6"/>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15" name="Google Shape;315;p6"/>
              <p:cNvPicPr preferRelativeResize="0"/>
              <p:nvPr/>
            </p:nvPicPr>
            <p:blipFill>
              <a:blip r:embed="rId3">
                <a:alphaModFix/>
              </a:blip>
              <a:stretch>
                <a:fillRect/>
              </a:stretch>
            </p:blipFill>
            <p:spPr>
              <a:xfrm>
                <a:off x="533400" y="152400"/>
                <a:ext cx="318597" cy="4838699"/>
              </a:xfrm>
              <a:prstGeom prst="rect">
                <a:avLst/>
              </a:prstGeom>
              <a:noFill/>
              <a:ln>
                <a:noFill/>
              </a:ln>
            </p:spPr>
          </p:pic>
        </p:grpSp>
        <p:grpSp>
          <p:nvGrpSpPr>
            <p:cNvPr id="316" name="Google Shape;316;p6"/>
            <p:cNvGrpSpPr/>
            <p:nvPr/>
          </p:nvGrpSpPr>
          <p:grpSpPr>
            <a:xfrm rot="-5400000" flipH="1">
              <a:off x="9752954" y="1607231"/>
              <a:ext cx="196383" cy="2982574"/>
              <a:chOff x="685800" y="152400"/>
              <a:chExt cx="318597" cy="4838699"/>
            </a:xfrm>
          </p:grpSpPr>
          <p:sp>
            <p:nvSpPr>
              <p:cNvPr id="317" name="Google Shape;317;p6"/>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18" name="Google Shape;318;p6"/>
              <p:cNvPicPr preferRelativeResize="0"/>
              <p:nvPr/>
            </p:nvPicPr>
            <p:blipFill>
              <a:blip r:embed="rId3">
                <a:alphaModFix/>
              </a:blip>
              <a:stretch>
                <a:fillRect/>
              </a:stretch>
            </p:blipFill>
            <p:spPr>
              <a:xfrm>
                <a:off x="685800" y="152400"/>
                <a:ext cx="318597" cy="4838699"/>
              </a:xfrm>
              <a:prstGeom prst="rect">
                <a:avLst/>
              </a:prstGeom>
              <a:noFill/>
              <a:ln>
                <a:noFill/>
              </a:ln>
            </p:spPr>
          </p:pic>
        </p:grpSp>
        <p:grpSp>
          <p:nvGrpSpPr>
            <p:cNvPr id="319" name="Google Shape;319;p6"/>
            <p:cNvGrpSpPr/>
            <p:nvPr/>
          </p:nvGrpSpPr>
          <p:grpSpPr>
            <a:xfrm rot="-5400000" flipH="1">
              <a:off x="9816794" y="1954222"/>
              <a:ext cx="196383" cy="2982574"/>
              <a:chOff x="990600" y="152400"/>
              <a:chExt cx="318597" cy="4838699"/>
            </a:xfrm>
          </p:grpSpPr>
          <p:sp>
            <p:nvSpPr>
              <p:cNvPr id="320" name="Google Shape;320;p6"/>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21" name="Google Shape;321;p6"/>
              <p:cNvPicPr preferRelativeResize="0"/>
              <p:nvPr/>
            </p:nvPicPr>
            <p:blipFill>
              <a:blip r:embed="rId3">
                <a:alphaModFix/>
              </a:blip>
              <a:stretch>
                <a:fillRect/>
              </a:stretch>
            </p:blipFill>
            <p:spPr>
              <a:xfrm>
                <a:off x="990600" y="152400"/>
                <a:ext cx="318597" cy="4838699"/>
              </a:xfrm>
              <a:prstGeom prst="rect">
                <a:avLst/>
              </a:prstGeom>
              <a:noFill/>
              <a:ln>
                <a:noFill/>
              </a:ln>
            </p:spPr>
          </p:pic>
        </p:grpSp>
        <p:grpSp>
          <p:nvGrpSpPr>
            <p:cNvPr id="322" name="Google Shape;322;p6"/>
            <p:cNvGrpSpPr/>
            <p:nvPr/>
          </p:nvGrpSpPr>
          <p:grpSpPr>
            <a:xfrm rot="-5400000" flipH="1">
              <a:off x="9752954" y="2089589"/>
              <a:ext cx="196383" cy="2982574"/>
              <a:chOff x="3663063" y="152400"/>
              <a:chExt cx="318597" cy="4838699"/>
            </a:xfrm>
          </p:grpSpPr>
          <p:sp>
            <p:nvSpPr>
              <p:cNvPr id="323" name="Google Shape;323;p6"/>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24" name="Google Shape;324;p6"/>
              <p:cNvPicPr preferRelativeResize="0"/>
              <p:nvPr/>
            </p:nvPicPr>
            <p:blipFill>
              <a:blip r:embed="rId3">
                <a:alphaModFix/>
              </a:blip>
              <a:stretch>
                <a:fillRect/>
              </a:stretch>
            </p:blipFill>
            <p:spPr>
              <a:xfrm>
                <a:off x="3663063" y="152400"/>
                <a:ext cx="318597" cy="4838699"/>
              </a:xfrm>
              <a:prstGeom prst="rect">
                <a:avLst/>
              </a:prstGeom>
              <a:noFill/>
              <a:ln>
                <a:noFill/>
              </a:ln>
            </p:spPr>
          </p:pic>
        </p:grpSp>
        <p:grpSp>
          <p:nvGrpSpPr>
            <p:cNvPr id="325" name="Google Shape;325;p6"/>
            <p:cNvGrpSpPr/>
            <p:nvPr/>
          </p:nvGrpSpPr>
          <p:grpSpPr>
            <a:xfrm rot="-5400000" flipH="1">
              <a:off x="9880634" y="2225013"/>
              <a:ext cx="196383" cy="2982574"/>
              <a:chOff x="1295400" y="152400"/>
              <a:chExt cx="318597" cy="4838699"/>
            </a:xfrm>
          </p:grpSpPr>
          <p:sp>
            <p:nvSpPr>
              <p:cNvPr id="326" name="Google Shape;326;p6"/>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27" name="Google Shape;327;p6"/>
              <p:cNvPicPr preferRelativeResize="0"/>
              <p:nvPr/>
            </p:nvPicPr>
            <p:blipFill>
              <a:blip r:embed="rId3">
                <a:alphaModFix/>
              </a:blip>
              <a:stretch>
                <a:fillRect/>
              </a:stretch>
            </p:blipFill>
            <p:spPr>
              <a:xfrm>
                <a:off x="1295400" y="152400"/>
                <a:ext cx="318597" cy="4838699"/>
              </a:xfrm>
              <a:prstGeom prst="rect">
                <a:avLst/>
              </a:prstGeom>
              <a:noFill/>
              <a:ln>
                <a:noFill/>
              </a:ln>
            </p:spPr>
          </p:pic>
        </p:grpSp>
        <p:grpSp>
          <p:nvGrpSpPr>
            <p:cNvPr id="328" name="Google Shape;328;p6"/>
            <p:cNvGrpSpPr/>
            <p:nvPr/>
          </p:nvGrpSpPr>
          <p:grpSpPr>
            <a:xfrm rot="-5400000" flipH="1">
              <a:off x="9848714" y="2361002"/>
              <a:ext cx="196383" cy="2982574"/>
              <a:chOff x="1447800" y="152400"/>
              <a:chExt cx="318597" cy="4838699"/>
            </a:xfrm>
          </p:grpSpPr>
          <p:sp>
            <p:nvSpPr>
              <p:cNvPr id="329" name="Google Shape;329;p6"/>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30" name="Google Shape;330;p6"/>
              <p:cNvPicPr preferRelativeResize="0"/>
              <p:nvPr/>
            </p:nvPicPr>
            <p:blipFill>
              <a:blip r:embed="rId3">
                <a:alphaModFix/>
              </a:blip>
              <a:stretch>
                <a:fillRect/>
              </a:stretch>
            </p:blipFill>
            <p:spPr>
              <a:xfrm>
                <a:off x="1447800" y="152400"/>
                <a:ext cx="318597" cy="4838699"/>
              </a:xfrm>
              <a:prstGeom prst="rect">
                <a:avLst/>
              </a:prstGeom>
              <a:noFill/>
              <a:ln>
                <a:noFill/>
              </a:ln>
            </p:spPr>
          </p:pic>
        </p:grpSp>
        <p:grpSp>
          <p:nvGrpSpPr>
            <p:cNvPr id="331" name="Google Shape;331;p6"/>
            <p:cNvGrpSpPr/>
            <p:nvPr/>
          </p:nvGrpSpPr>
          <p:grpSpPr>
            <a:xfrm rot="-5400000" flipH="1">
              <a:off x="9721033" y="2496397"/>
              <a:ext cx="196383" cy="2982574"/>
              <a:chOff x="1600200" y="152400"/>
              <a:chExt cx="318597" cy="4838699"/>
            </a:xfrm>
          </p:grpSpPr>
          <p:sp>
            <p:nvSpPr>
              <p:cNvPr id="332" name="Google Shape;332;p6"/>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33" name="Google Shape;333;p6"/>
              <p:cNvPicPr preferRelativeResize="0"/>
              <p:nvPr/>
            </p:nvPicPr>
            <p:blipFill>
              <a:blip r:embed="rId3">
                <a:alphaModFix/>
              </a:blip>
              <a:stretch>
                <a:fillRect/>
              </a:stretch>
            </p:blipFill>
            <p:spPr>
              <a:xfrm>
                <a:off x="1600200" y="152400"/>
                <a:ext cx="318597" cy="4838699"/>
              </a:xfrm>
              <a:prstGeom prst="rect">
                <a:avLst/>
              </a:prstGeom>
              <a:noFill/>
              <a:ln>
                <a:noFill/>
              </a:ln>
            </p:spPr>
          </p:pic>
        </p:grpSp>
        <p:grpSp>
          <p:nvGrpSpPr>
            <p:cNvPr id="334" name="Google Shape;334;p6"/>
            <p:cNvGrpSpPr/>
            <p:nvPr/>
          </p:nvGrpSpPr>
          <p:grpSpPr>
            <a:xfrm rot="-5400000" flipH="1">
              <a:off x="9625273" y="2631806"/>
              <a:ext cx="196383" cy="2982574"/>
              <a:chOff x="533400" y="152400"/>
              <a:chExt cx="318597" cy="4838699"/>
            </a:xfrm>
          </p:grpSpPr>
          <p:sp>
            <p:nvSpPr>
              <p:cNvPr id="335" name="Google Shape;335;p6"/>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36" name="Google Shape;336;p6"/>
              <p:cNvPicPr preferRelativeResize="0"/>
              <p:nvPr/>
            </p:nvPicPr>
            <p:blipFill>
              <a:blip r:embed="rId3">
                <a:alphaModFix/>
              </a:blip>
              <a:stretch>
                <a:fillRect/>
              </a:stretch>
            </p:blipFill>
            <p:spPr>
              <a:xfrm>
                <a:off x="533400" y="152400"/>
                <a:ext cx="318597" cy="4838699"/>
              </a:xfrm>
              <a:prstGeom prst="rect">
                <a:avLst/>
              </a:prstGeom>
              <a:noFill/>
              <a:ln>
                <a:noFill/>
              </a:ln>
            </p:spPr>
          </p:pic>
        </p:grpSp>
        <p:grpSp>
          <p:nvGrpSpPr>
            <p:cNvPr id="337" name="Google Shape;337;p6"/>
            <p:cNvGrpSpPr/>
            <p:nvPr/>
          </p:nvGrpSpPr>
          <p:grpSpPr>
            <a:xfrm rot="-5400000" flipH="1">
              <a:off x="9657193" y="2767202"/>
              <a:ext cx="196383" cy="2982574"/>
              <a:chOff x="685800" y="152400"/>
              <a:chExt cx="318597" cy="4838699"/>
            </a:xfrm>
          </p:grpSpPr>
          <p:sp>
            <p:nvSpPr>
              <p:cNvPr id="338" name="Google Shape;338;p6"/>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39" name="Google Shape;339;p6"/>
              <p:cNvPicPr preferRelativeResize="0"/>
              <p:nvPr/>
            </p:nvPicPr>
            <p:blipFill>
              <a:blip r:embed="rId3">
                <a:alphaModFix/>
              </a:blip>
              <a:stretch>
                <a:fillRect/>
              </a:stretch>
            </p:blipFill>
            <p:spPr>
              <a:xfrm>
                <a:off x="685800" y="152400"/>
                <a:ext cx="318597" cy="4838699"/>
              </a:xfrm>
              <a:prstGeom prst="rect">
                <a:avLst/>
              </a:prstGeom>
              <a:noFill/>
              <a:ln>
                <a:noFill/>
              </a:ln>
            </p:spPr>
          </p:pic>
        </p:grpSp>
        <p:grpSp>
          <p:nvGrpSpPr>
            <p:cNvPr id="340" name="Google Shape;340;p6"/>
            <p:cNvGrpSpPr/>
            <p:nvPr/>
          </p:nvGrpSpPr>
          <p:grpSpPr>
            <a:xfrm rot="-5400000" flipH="1">
              <a:off x="9816794" y="2902597"/>
              <a:ext cx="196383" cy="2982574"/>
              <a:chOff x="838200" y="152400"/>
              <a:chExt cx="318597" cy="4838699"/>
            </a:xfrm>
          </p:grpSpPr>
          <p:sp>
            <p:nvSpPr>
              <p:cNvPr id="341" name="Google Shape;341;p6"/>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42" name="Google Shape;342;p6"/>
              <p:cNvPicPr preferRelativeResize="0"/>
              <p:nvPr/>
            </p:nvPicPr>
            <p:blipFill>
              <a:blip r:embed="rId3">
                <a:alphaModFix/>
              </a:blip>
              <a:stretch>
                <a:fillRect/>
              </a:stretch>
            </p:blipFill>
            <p:spPr>
              <a:xfrm>
                <a:off x="838200" y="152400"/>
                <a:ext cx="318597" cy="4838699"/>
              </a:xfrm>
              <a:prstGeom prst="rect">
                <a:avLst/>
              </a:prstGeom>
              <a:noFill/>
              <a:ln>
                <a:noFill/>
              </a:ln>
            </p:spPr>
          </p:pic>
        </p:grpSp>
        <p:grpSp>
          <p:nvGrpSpPr>
            <p:cNvPr id="343" name="Google Shape;343;p6"/>
            <p:cNvGrpSpPr/>
            <p:nvPr/>
          </p:nvGrpSpPr>
          <p:grpSpPr>
            <a:xfrm rot="-5400000" flipH="1">
              <a:off x="9625273" y="3037992"/>
              <a:ext cx="196383" cy="2982574"/>
              <a:chOff x="990600" y="152400"/>
              <a:chExt cx="318597" cy="4838699"/>
            </a:xfrm>
          </p:grpSpPr>
          <p:sp>
            <p:nvSpPr>
              <p:cNvPr id="344" name="Google Shape;344;p6"/>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45" name="Google Shape;345;p6"/>
              <p:cNvPicPr preferRelativeResize="0"/>
              <p:nvPr/>
            </p:nvPicPr>
            <p:blipFill>
              <a:blip r:embed="rId3">
                <a:alphaModFix/>
              </a:blip>
              <a:stretch>
                <a:fillRect/>
              </a:stretch>
            </p:blipFill>
            <p:spPr>
              <a:xfrm>
                <a:off x="990600" y="152400"/>
                <a:ext cx="318597" cy="4838699"/>
              </a:xfrm>
              <a:prstGeom prst="rect">
                <a:avLst/>
              </a:prstGeom>
              <a:noFill/>
              <a:ln>
                <a:noFill/>
              </a:ln>
            </p:spPr>
          </p:pic>
        </p:grpSp>
        <p:grpSp>
          <p:nvGrpSpPr>
            <p:cNvPr id="346" name="Google Shape;346;p6"/>
            <p:cNvGrpSpPr/>
            <p:nvPr/>
          </p:nvGrpSpPr>
          <p:grpSpPr>
            <a:xfrm rot="-5400000" flipH="1">
              <a:off x="9944475" y="3173359"/>
              <a:ext cx="196383" cy="2982574"/>
              <a:chOff x="3663063" y="152400"/>
              <a:chExt cx="318597" cy="4838699"/>
            </a:xfrm>
          </p:grpSpPr>
          <p:sp>
            <p:nvSpPr>
              <p:cNvPr id="347" name="Google Shape;347;p6"/>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48" name="Google Shape;348;p6"/>
              <p:cNvPicPr preferRelativeResize="0"/>
              <p:nvPr/>
            </p:nvPicPr>
            <p:blipFill>
              <a:blip r:embed="rId3">
                <a:alphaModFix/>
              </a:blip>
              <a:stretch>
                <a:fillRect/>
              </a:stretch>
            </p:blipFill>
            <p:spPr>
              <a:xfrm>
                <a:off x="3663063" y="152400"/>
                <a:ext cx="318597" cy="4838699"/>
              </a:xfrm>
              <a:prstGeom prst="rect">
                <a:avLst/>
              </a:prstGeom>
              <a:noFill/>
              <a:ln>
                <a:noFill/>
              </a:ln>
            </p:spPr>
          </p:pic>
        </p:grpSp>
        <p:grpSp>
          <p:nvGrpSpPr>
            <p:cNvPr id="349" name="Google Shape;349;p6"/>
            <p:cNvGrpSpPr/>
            <p:nvPr/>
          </p:nvGrpSpPr>
          <p:grpSpPr>
            <a:xfrm rot="-5400000" flipH="1">
              <a:off x="9784874" y="3308783"/>
              <a:ext cx="196383" cy="2982574"/>
              <a:chOff x="1295400" y="152400"/>
              <a:chExt cx="318597" cy="4838699"/>
            </a:xfrm>
          </p:grpSpPr>
          <p:sp>
            <p:nvSpPr>
              <p:cNvPr id="350" name="Google Shape;350;p6"/>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51" name="Google Shape;351;p6"/>
              <p:cNvPicPr preferRelativeResize="0"/>
              <p:nvPr/>
            </p:nvPicPr>
            <p:blipFill>
              <a:blip r:embed="rId3">
                <a:alphaModFix/>
              </a:blip>
              <a:stretch>
                <a:fillRect/>
              </a:stretch>
            </p:blipFill>
            <p:spPr>
              <a:xfrm>
                <a:off x="1295400" y="152400"/>
                <a:ext cx="318597" cy="4838699"/>
              </a:xfrm>
              <a:prstGeom prst="rect">
                <a:avLst/>
              </a:prstGeom>
              <a:noFill/>
              <a:ln>
                <a:noFill/>
              </a:ln>
            </p:spPr>
          </p:pic>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52"/>
        <p:cNvGrpSpPr/>
        <p:nvPr/>
      </p:nvGrpSpPr>
      <p:grpSpPr>
        <a:xfrm>
          <a:off x="0" y="0"/>
          <a:ext cx="0" cy="0"/>
          <a:chOff x="0" y="0"/>
          <a:chExt cx="0" cy="0"/>
        </a:xfrm>
      </p:grpSpPr>
      <p:sp>
        <p:nvSpPr>
          <p:cNvPr id="353" name="Google Shape;353;p7"/>
          <p:cNvSpPr txBox="1">
            <a:spLocks noGrp="1"/>
          </p:cNvSpPr>
          <p:nvPr>
            <p:ph type="title"/>
          </p:nvPr>
        </p:nvSpPr>
        <p:spPr>
          <a:xfrm>
            <a:off x="829000" y="526700"/>
            <a:ext cx="6902100" cy="460500"/>
          </a:xfrm>
          <a:prstGeom prst="rect">
            <a:avLst/>
          </a:prstGeom>
        </p:spPr>
        <p:txBody>
          <a:bodyPr spcFirstLastPara="1" wrap="square" lIns="0" tIns="0" rIns="0" bIns="0" anchor="b"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54" name="Google Shape;354;p7"/>
          <p:cNvSpPr txBox="1">
            <a:spLocks noGrp="1"/>
          </p:cNvSpPr>
          <p:nvPr>
            <p:ph type="body" idx="1"/>
          </p:nvPr>
        </p:nvSpPr>
        <p:spPr>
          <a:xfrm>
            <a:off x="829000" y="1352550"/>
            <a:ext cx="3217500" cy="3420900"/>
          </a:xfrm>
          <a:prstGeom prst="rect">
            <a:avLst/>
          </a:prstGeom>
        </p:spPr>
        <p:txBody>
          <a:bodyPr spcFirstLastPara="1" wrap="square" lIns="0" tIns="0" rIns="0" bIns="0" anchor="t" anchorCtr="0">
            <a:noAutofit/>
          </a:bodyPr>
          <a:lstStyle>
            <a:lvl1pPr marL="457200" lvl="0" indent="-368300">
              <a:spcBef>
                <a:spcPts val="600"/>
              </a:spcBef>
              <a:spcAft>
                <a:spcPts val="0"/>
              </a:spcAft>
              <a:buSzPts val="2200"/>
              <a:buChar char="✘"/>
              <a:defRPr sz="2200"/>
            </a:lvl1pPr>
            <a:lvl2pPr marL="914400" lvl="1" indent="-368300">
              <a:spcBef>
                <a:spcPts val="1000"/>
              </a:spcBef>
              <a:spcAft>
                <a:spcPts val="0"/>
              </a:spcAft>
              <a:buSzPts val="2200"/>
              <a:buChar char="-"/>
              <a:defRPr sz="2200"/>
            </a:lvl2pPr>
            <a:lvl3pPr marL="1371600" lvl="2" indent="-368300">
              <a:spcBef>
                <a:spcPts val="1000"/>
              </a:spcBef>
              <a:spcAft>
                <a:spcPts val="0"/>
              </a:spcAft>
              <a:buSzPts val="2200"/>
              <a:buChar char="-"/>
              <a:defRPr sz="2200"/>
            </a:lvl3pPr>
            <a:lvl4pPr marL="1828800" lvl="3" indent="-368300">
              <a:spcBef>
                <a:spcPts val="1000"/>
              </a:spcBef>
              <a:spcAft>
                <a:spcPts val="0"/>
              </a:spcAft>
              <a:buSzPts val="2200"/>
              <a:buChar char="●"/>
              <a:defRPr sz="2200"/>
            </a:lvl4pPr>
            <a:lvl5pPr marL="2286000" lvl="4" indent="-368300">
              <a:spcBef>
                <a:spcPts val="1000"/>
              </a:spcBef>
              <a:spcAft>
                <a:spcPts val="0"/>
              </a:spcAft>
              <a:buSzPts val="2200"/>
              <a:buChar char="○"/>
              <a:defRPr sz="2200"/>
            </a:lvl5pPr>
            <a:lvl6pPr marL="2743200" lvl="5" indent="-368300">
              <a:spcBef>
                <a:spcPts val="1000"/>
              </a:spcBef>
              <a:spcAft>
                <a:spcPts val="0"/>
              </a:spcAft>
              <a:buSzPts val="2200"/>
              <a:buChar char="■"/>
              <a:defRPr sz="2200"/>
            </a:lvl6pPr>
            <a:lvl7pPr marL="3200400" lvl="6" indent="-368300">
              <a:spcBef>
                <a:spcPts val="1000"/>
              </a:spcBef>
              <a:spcAft>
                <a:spcPts val="0"/>
              </a:spcAft>
              <a:buSzPts val="2200"/>
              <a:buChar char="●"/>
              <a:defRPr sz="2200"/>
            </a:lvl7pPr>
            <a:lvl8pPr marL="3657600" lvl="7" indent="-368300">
              <a:spcBef>
                <a:spcPts val="1000"/>
              </a:spcBef>
              <a:spcAft>
                <a:spcPts val="0"/>
              </a:spcAft>
              <a:buSzPts val="2200"/>
              <a:buChar char="○"/>
              <a:defRPr sz="2200"/>
            </a:lvl8pPr>
            <a:lvl9pPr marL="4114800" lvl="8" indent="-368300">
              <a:spcBef>
                <a:spcPts val="1000"/>
              </a:spcBef>
              <a:spcAft>
                <a:spcPts val="1000"/>
              </a:spcAft>
              <a:buSzPts val="2200"/>
              <a:buChar char="■"/>
              <a:defRPr sz="2200"/>
            </a:lvl9pPr>
          </a:lstStyle>
          <a:p>
            <a:endParaRPr/>
          </a:p>
        </p:txBody>
      </p:sp>
      <p:sp>
        <p:nvSpPr>
          <p:cNvPr id="355" name="Google Shape;355;p7"/>
          <p:cNvSpPr txBox="1">
            <a:spLocks noGrp="1"/>
          </p:cNvSpPr>
          <p:nvPr>
            <p:ph type="body" idx="2"/>
          </p:nvPr>
        </p:nvSpPr>
        <p:spPr>
          <a:xfrm>
            <a:off x="4513595" y="1352550"/>
            <a:ext cx="3217500" cy="3420900"/>
          </a:xfrm>
          <a:prstGeom prst="rect">
            <a:avLst/>
          </a:prstGeom>
        </p:spPr>
        <p:txBody>
          <a:bodyPr spcFirstLastPara="1" wrap="square" lIns="0" tIns="0" rIns="0" bIns="0" anchor="t" anchorCtr="0">
            <a:noAutofit/>
          </a:bodyPr>
          <a:lstStyle>
            <a:lvl1pPr marL="457200" lvl="0" indent="-368300">
              <a:spcBef>
                <a:spcPts val="600"/>
              </a:spcBef>
              <a:spcAft>
                <a:spcPts val="0"/>
              </a:spcAft>
              <a:buSzPts val="2200"/>
              <a:buChar char="✘"/>
              <a:defRPr sz="2200"/>
            </a:lvl1pPr>
            <a:lvl2pPr marL="914400" lvl="1" indent="-368300">
              <a:spcBef>
                <a:spcPts val="1000"/>
              </a:spcBef>
              <a:spcAft>
                <a:spcPts val="0"/>
              </a:spcAft>
              <a:buSzPts val="2200"/>
              <a:buChar char="-"/>
              <a:defRPr sz="2200"/>
            </a:lvl2pPr>
            <a:lvl3pPr marL="1371600" lvl="2" indent="-368300">
              <a:spcBef>
                <a:spcPts val="1000"/>
              </a:spcBef>
              <a:spcAft>
                <a:spcPts val="0"/>
              </a:spcAft>
              <a:buSzPts val="2200"/>
              <a:buChar char="-"/>
              <a:defRPr sz="2200"/>
            </a:lvl3pPr>
            <a:lvl4pPr marL="1828800" lvl="3" indent="-368300">
              <a:spcBef>
                <a:spcPts val="1000"/>
              </a:spcBef>
              <a:spcAft>
                <a:spcPts val="0"/>
              </a:spcAft>
              <a:buSzPts val="2200"/>
              <a:buChar char="●"/>
              <a:defRPr sz="2200"/>
            </a:lvl4pPr>
            <a:lvl5pPr marL="2286000" lvl="4" indent="-368300">
              <a:spcBef>
                <a:spcPts val="1000"/>
              </a:spcBef>
              <a:spcAft>
                <a:spcPts val="0"/>
              </a:spcAft>
              <a:buSzPts val="2200"/>
              <a:buChar char="○"/>
              <a:defRPr sz="2200"/>
            </a:lvl5pPr>
            <a:lvl6pPr marL="2743200" lvl="5" indent="-368300">
              <a:spcBef>
                <a:spcPts val="1000"/>
              </a:spcBef>
              <a:spcAft>
                <a:spcPts val="0"/>
              </a:spcAft>
              <a:buSzPts val="2200"/>
              <a:buChar char="■"/>
              <a:defRPr sz="2200"/>
            </a:lvl6pPr>
            <a:lvl7pPr marL="3200400" lvl="6" indent="-368300">
              <a:spcBef>
                <a:spcPts val="1000"/>
              </a:spcBef>
              <a:spcAft>
                <a:spcPts val="0"/>
              </a:spcAft>
              <a:buSzPts val="2200"/>
              <a:buChar char="●"/>
              <a:defRPr sz="2200"/>
            </a:lvl7pPr>
            <a:lvl8pPr marL="3657600" lvl="7" indent="-368300">
              <a:spcBef>
                <a:spcPts val="1000"/>
              </a:spcBef>
              <a:spcAft>
                <a:spcPts val="0"/>
              </a:spcAft>
              <a:buSzPts val="2200"/>
              <a:buChar char="○"/>
              <a:defRPr sz="2200"/>
            </a:lvl8pPr>
            <a:lvl9pPr marL="4114800" lvl="8" indent="-368300">
              <a:spcBef>
                <a:spcPts val="1000"/>
              </a:spcBef>
              <a:spcAft>
                <a:spcPts val="1000"/>
              </a:spcAft>
              <a:buSzPts val="2200"/>
              <a:buChar char="■"/>
              <a:defRPr sz="2200"/>
            </a:lvl9pPr>
          </a:lstStyle>
          <a:p>
            <a:endParaRPr/>
          </a:p>
        </p:txBody>
      </p:sp>
      <p:sp>
        <p:nvSpPr>
          <p:cNvPr id="356" name="Google Shape;356;p7"/>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357" name="Google Shape;357;p7"/>
          <p:cNvGrpSpPr/>
          <p:nvPr/>
        </p:nvGrpSpPr>
        <p:grpSpPr>
          <a:xfrm>
            <a:off x="8004404" y="417297"/>
            <a:ext cx="3529549" cy="4525764"/>
            <a:chOff x="8004404" y="372498"/>
            <a:chExt cx="3529549" cy="4525764"/>
          </a:xfrm>
        </p:grpSpPr>
        <p:grpSp>
          <p:nvGrpSpPr>
            <p:cNvPr id="358" name="Google Shape;358;p7"/>
            <p:cNvGrpSpPr/>
            <p:nvPr/>
          </p:nvGrpSpPr>
          <p:grpSpPr>
            <a:xfrm rot="-5400000" flipH="1">
              <a:off x="8541351" y="-164449"/>
              <a:ext cx="2227938" cy="3301831"/>
              <a:chOff x="3485371" y="1424851"/>
              <a:chExt cx="5318543" cy="7882145"/>
            </a:xfrm>
          </p:grpSpPr>
          <p:grpSp>
            <p:nvGrpSpPr>
              <p:cNvPr id="359" name="Google Shape;359;p7"/>
              <p:cNvGrpSpPr/>
              <p:nvPr/>
            </p:nvGrpSpPr>
            <p:grpSpPr>
              <a:xfrm>
                <a:off x="3485371" y="1958251"/>
                <a:ext cx="468816" cy="7120145"/>
                <a:chOff x="1447800" y="152400"/>
                <a:chExt cx="318597" cy="4838699"/>
              </a:xfrm>
            </p:grpSpPr>
            <p:sp>
              <p:nvSpPr>
                <p:cNvPr id="360" name="Google Shape;360;p7"/>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61" name="Google Shape;361;p7"/>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362" name="Google Shape;362;p7"/>
              <p:cNvGrpSpPr/>
              <p:nvPr/>
            </p:nvGrpSpPr>
            <p:grpSpPr>
              <a:xfrm>
                <a:off x="3808592" y="1577251"/>
                <a:ext cx="468816" cy="7120145"/>
                <a:chOff x="1600200" y="152400"/>
                <a:chExt cx="318597" cy="4838699"/>
              </a:xfrm>
            </p:grpSpPr>
            <p:sp>
              <p:nvSpPr>
                <p:cNvPr id="363" name="Google Shape;363;p7"/>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64" name="Google Shape;364;p7"/>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365" name="Google Shape;365;p7"/>
              <p:cNvGrpSpPr/>
              <p:nvPr/>
            </p:nvGrpSpPr>
            <p:grpSpPr>
              <a:xfrm>
                <a:off x="4131812" y="2186851"/>
                <a:ext cx="468816" cy="7120145"/>
                <a:chOff x="533400" y="152400"/>
                <a:chExt cx="318597" cy="4838699"/>
              </a:xfrm>
            </p:grpSpPr>
            <p:sp>
              <p:nvSpPr>
                <p:cNvPr id="366" name="Google Shape;366;p7"/>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67" name="Google Shape;367;p7"/>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368" name="Google Shape;368;p7"/>
              <p:cNvGrpSpPr/>
              <p:nvPr/>
            </p:nvGrpSpPr>
            <p:grpSpPr>
              <a:xfrm>
                <a:off x="4455033" y="1729651"/>
                <a:ext cx="468816" cy="7120145"/>
                <a:chOff x="685800" y="152400"/>
                <a:chExt cx="318597" cy="4838699"/>
              </a:xfrm>
            </p:grpSpPr>
            <p:sp>
              <p:nvSpPr>
                <p:cNvPr id="369" name="Google Shape;369;p7"/>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70" name="Google Shape;370;p7"/>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371" name="Google Shape;371;p7"/>
              <p:cNvGrpSpPr/>
              <p:nvPr/>
            </p:nvGrpSpPr>
            <p:grpSpPr>
              <a:xfrm>
                <a:off x="4778254" y="1424851"/>
                <a:ext cx="468816" cy="7120145"/>
                <a:chOff x="838200" y="152400"/>
                <a:chExt cx="318597" cy="4838699"/>
              </a:xfrm>
            </p:grpSpPr>
            <p:sp>
              <p:nvSpPr>
                <p:cNvPr id="372" name="Google Shape;372;p7"/>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73" name="Google Shape;373;p7"/>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374" name="Google Shape;374;p7"/>
              <p:cNvGrpSpPr/>
              <p:nvPr/>
            </p:nvGrpSpPr>
            <p:grpSpPr>
              <a:xfrm>
                <a:off x="5101474" y="1882051"/>
                <a:ext cx="468816" cy="7120145"/>
                <a:chOff x="990600" y="152400"/>
                <a:chExt cx="318597" cy="4838699"/>
              </a:xfrm>
            </p:grpSpPr>
            <p:sp>
              <p:nvSpPr>
                <p:cNvPr id="375" name="Google Shape;375;p7"/>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76" name="Google Shape;376;p7"/>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377" name="Google Shape;377;p7"/>
              <p:cNvGrpSpPr/>
              <p:nvPr/>
            </p:nvGrpSpPr>
            <p:grpSpPr>
              <a:xfrm>
                <a:off x="5424695" y="1729651"/>
                <a:ext cx="468816" cy="7120145"/>
                <a:chOff x="3663063" y="152400"/>
                <a:chExt cx="318597" cy="4838699"/>
              </a:xfrm>
            </p:grpSpPr>
            <p:sp>
              <p:nvSpPr>
                <p:cNvPr id="378" name="Google Shape;378;p7"/>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79" name="Google Shape;379;p7"/>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380" name="Google Shape;380;p7"/>
              <p:cNvGrpSpPr/>
              <p:nvPr/>
            </p:nvGrpSpPr>
            <p:grpSpPr>
              <a:xfrm>
                <a:off x="5929821" y="2034451"/>
                <a:ext cx="468816" cy="7120145"/>
                <a:chOff x="1419019" y="152400"/>
                <a:chExt cx="318597" cy="4838699"/>
              </a:xfrm>
            </p:grpSpPr>
            <p:sp>
              <p:nvSpPr>
                <p:cNvPr id="381" name="Google Shape;381;p7"/>
                <p:cNvSpPr/>
                <p:nvPr/>
              </p:nvSpPr>
              <p:spPr>
                <a:xfrm>
                  <a:off x="1423362"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82" name="Google Shape;382;p7"/>
                <p:cNvPicPr preferRelativeResize="0"/>
                <p:nvPr/>
              </p:nvPicPr>
              <p:blipFill>
                <a:blip r:embed="rId2">
                  <a:alphaModFix/>
                </a:blip>
                <a:stretch>
                  <a:fillRect/>
                </a:stretch>
              </p:blipFill>
              <p:spPr>
                <a:xfrm>
                  <a:off x="1419019" y="152400"/>
                  <a:ext cx="318597" cy="4838699"/>
                </a:xfrm>
                <a:prstGeom prst="rect">
                  <a:avLst/>
                </a:prstGeom>
                <a:noFill/>
                <a:ln>
                  <a:noFill/>
                </a:ln>
              </p:spPr>
            </p:pic>
          </p:grpSp>
          <p:grpSp>
            <p:nvGrpSpPr>
              <p:cNvPr id="383" name="Google Shape;383;p7"/>
              <p:cNvGrpSpPr/>
              <p:nvPr/>
            </p:nvGrpSpPr>
            <p:grpSpPr>
              <a:xfrm>
                <a:off x="6395774" y="1653451"/>
                <a:ext cx="468816" cy="7120145"/>
                <a:chOff x="1600200" y="152400"/>
                <a:chExt cx="318597" cy="4838699"/>
              </a:xfrm>
            </p:grpSpPr>
            <p:sp>
              <p:nvSpPr>
                <p:cNvPr id="384" name="Google Shape;384;p7"/>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85" name="Google Shape;385;p7"/>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386" name="Google Shape;386;p7"/>
              <p:cNvGrpSpPr/>
              <p:nvPr/>
            </p:nvGrpSpPr>
            <p:grpSpPr>
              <a:xfrm>
                <a:off x="6718994" y="1424851"/>
                <a:ext cx="468816" cy="7120145"/>
                <a:chOff x="533400" y="152400"/>
                <a:chExt cx="318597" cy="4838699"/>
              </a:xfrm>
            </p:grpSpPr>
            <p:sp>
              <p:nvSpPr>
                <p:cNvPr id="387" name="Google Shape;387;p7"/>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88" name="Google Shape;388;p7"/>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389" name="Google Shape;389;p7"/>
              <p:cNvGrpSpPr/>
              <p:nvPr/>
            </p:nvGrpSpPr>
            <p:grpSpPr>
              <a:xfrm>
                <a:off x="7042215" y="1501051"/>
                <a:ext cx="468816" cy="7120145"/>
                <a:chOff x="685800" y="152400"/>
                <a:chExt cx="318597" cy="4838699"/>
              </a:xfrm>
            </p:grpSpPr>
            <p:sp>
              <p:nvSpPr>
                <p:cNvPr id="390" name="Google Shape;390;p7"/>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91" name="Google Shape;391;p7"/>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392" name="Google Shape;392;p7"/>
              <p:cNvGrpSpPr/>
              <p:nvPr/>
            </p:nvGrpSpPr>
            <p:grpSpPr>
              <a:xfrm>
                <a:off x="7365436" y="1882051"/>
                <a:ext cx="468816" cy="7120145"/>
                <a:chOff x="838200" y="152400"/>
                <a:chExt cx="318597" cy="4838699"/>
              </a:xfrm>
            </p:grpSpPr>
            <p:sp>
              <p:nvSpPr>
                <p:cNvPr id="393" name="Google Shape;393;p7"/>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94" name="Google Shape;394;p7"/>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395" name="Google Shape;395;p7"/>
              <p:cNvGrpSpPr/>
              <p:nvPr/>
            </p:nvGrpSpPr>
            <p:grpSpPr>
              <a:xfrm>
                <a:off x="8011877" y="2186851"/>
                <a:ext cx="468816" cy="7120145"/>
                <a:chOff x="3663063" y="152400"/>
                <a:chExt cx="318597" cy="4838699"/>
              </a:xfrm>
            </p:grpSpPr>
            <p:sp>
              <p:nvSpPr>
                <p:cNvPr id="396" name="Google Shape;396;p7"/>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97" name="Google Shape;397;p7"/>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398" name="Google Shape;398;p7"/>
              <p:cNvGrpSpPr/>
              <p:nvPr/>
            </p:nvGrpSpPr>
            <p:grpSpPr>
              <a:xfrm>
                <a:off x="8335098" y="1805851"/>
                <a:ext cx="468816" cy="7120145"/>
                <a:chOff x="1295400" y="152400"/>
                <a:chExt cx="318597" cy="4838699"/>
              </a:xfrm>
            </p:grpSpPr>
            <p:sp>
              <p:nvSpPr>
                <p:cNvPr id="399" name="Google Shape;399;p7"/>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00" name="Google Shape;400;p7"/>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grpSp>
          <p:nvGrpSpPr>
            <p:cNvPr id="401" name="Google Shape;401;p7"/>
            <p:cNvGrpSpPr/>
            <p:nvPr/>
          </p:nvGrpSpPr>
          <p:grpSpPr>
            <a:xfrm rot="-5400000" flipH="1">
              <a:off x="9848714" y="1201031"/>
              <a:ext cx="196383" cy="2982574"/>
              <a:chOff x="1447800" y="152400"/>
              <a:chExt cx="318597" cy="4838699"/>
            </a:xfrm>
          </p:grpSpPr>
          <p:sp>
            <p:nvSpPr>
              <p:cNvPr id="402" name="Google Shape;402;p7"/>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03" name="Google Shape;403;p7"/>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404" name="Google Shape;404;p7"/>
            <p:cNvGrpSpPr/>
            <p:nvPr/>
          </p:nvGrpSpPr>
          <p:grpSpPr>
            <a:xfrm rot="-5400000" flipH="1">
              <a:off x="9689113" y="1336426"/>
              <a:ext cx="196383" cy="2982574"/>
              <a:chOff x="1600200" y="152400"/>
              <a:chExt cx="318597" cy="4838699"/>
            </a:xfrm>
          </p:grpSpPr>
          <p:sp>
            <p:nvSpPr>
              <p:cNvPr id="405" name="Google Shape;405;p7"/>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06" name="Google Shape;406;p7"/>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407" name="Google Shape;407;p7"/>
            <p:cNvGrpSpPr/>
            <p:nvPr/>
          </p:nvGrpSpPr>
          <p:grpSpPr>
            <a:xfrm rot="-5400000" flipH="1">
              <a:off x="9944475" y="1471836"/>
              <a:ext cx="196383" cy="2982574"/>
              <a:chOff x="533400" y="152400"/>
              <a:chExt cx="318597" cy="4838699"/>
            </a:xfrm>
          </p:grpSpPr>
          <p:sp>
            <p:nvSpPr>
              <p:cNvPr id="408" name="Google Shape;408;p7"/>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09" name="Google Shape;409;p7"/>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410" name="Google Shape;410;p7"/>
            <p:cNvGrpSpPr/>
            <p:nvPr/>
          </p:nvGrpSpPr>
          <p:grpSpPr>
            <a:xfrm rot="-5400000" flipH="1">
              <a:off x="9752954" y="1607231"/>
              <a:ext cx="196383" cy="2982574"/>
              <a:chOff x="685800" y="152400"/>
              <a:chExt cx="318597" cy="4838699"/>
            </a:xfrm>
          </p:grpSpPr>
          <p:sp>
            <p:nvSpPr>
              <p:cNvPr id="411" name="Google Shape;411;p7"/>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12" name="Google Shape;412;p7"/>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413" name="Google Shape;413;p7"/>
            <p:cNvGrpSpPr/>
            <p:nvPr/>
          </p:nvGrpSpPr>
          <p:grpSpPr>
            <a:xfrm rot="-5400000" flipH="1">
              <a:off x="9816794" y="1954222"/>
              <a:ext cx="196383" cy="2982574"/>
              <a:chOff x="990600" y="152400"/>
              <a:chExt cx="318597" cy="4838699"/>
            </a:xfrm>
          </p:grpSpPr>
          <p:sp>
            <p:nvSpPr>
              <p:cNvPr id="414" name="Google Shape;414;p7"/>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15" name="Google Shape;415;p7"/>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416" name="Google Shape;416;p7"/>
            <p:cNvGrpSpPr/>
            <p:nvPr/>
          </p:nvGrpSpPr>
          <p:grpSpPr>
            <a:xfrm rot="-5400000" flipH="1">
              <a:off x="9752954" y="2089589"/>
              <a:ext cx="196383" cy="2982574"/>
              <a:chOff x="3663063" y="152400"/>
              <a:chExt cx="318597" cy="4838699"/>
            </a:xfrm>
          </p:grpSpPr>
          <p:sp>
            <p:nvSpPr>
              <p:cNvPr id="417" name="Google Shape;417;p7"/>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18" name="Google Shape;418;p7"/>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419" name="Google Shape;419;p7"/>
            <p:cNvGrpSpPr/>
            <p:nvPr/>
          </p:nvGrpSpPr>
          <p:grpSpPr>
            <a:xfrm rot="-5400000" flipH="1">
              <a:off x="9880634" y="2225013"/>
              <a:ext cx="196383" cy="2982574"/>
              <a:chOff x="1295400" y="152400"/>
              <a:chExt cx="318597" cy="4838699"/>
            </a:xfrm>
          </p:grpSpPr>
          <p:sp>
            <p:nvSpPr>
              <p:cNvPr id="420" name="Google Shape;420;p7"/>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21" name="Google Shape;421;p7"/>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422" name="Google Shape;422;p7"/>
            <p:cNvGrpSpPr/>
            <p:nvPr/>
          </p:nvGrpSpPr>
          <p:grpSpPr>
            <a:xfrm rot="-5400000" flipH="1">
              <a:off x="9848714" y="2361002"/>
              <a:ext cx="196383" cy="2982574"/>
              <a:chOff x="1447800" y="152400"/>
              <a:chExt cx="318597" cy="4838699"/>
            </a:xfrm>
          </p:grpSpPr>
          <p:sp>
            <p:nvSpPr>
              <p:cNvPr id="423" name="Google Shape;423;p7"/>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24" name="Google Shape;424;p7"/>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425" name="Google Shape;425;p7"/>
            <p:cNvGrpSpPr/>
            <p:nvPr/>
          </p:nvGrpSpPr>
          <p:grpSpPr>
            <a:xfrm rot="-5400000" flipH="1">
              <a:off x="9721033" y="2496397"/>
              <a:ext cx="196383" cy="2982574"/>
              <a:chOff x="1600200" y="152400"/>
              <a:chExt cx="318597" cy="4838699"/>
            </a:xfrm>
          </p:grpSpPr>
          <p:sp>
            <p:nvSpPr>
              <p:cNvPr id="426" name="Google Shape;426;p7"/>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27" name="Google Shape;427;p7"/>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428" name="Google Shape;428;p7"/>
            <p:cNvGrpSpPr/>
            <p:nvPr/>
          </p:nvGrpSpPr>
          <p:grpSpPr>
            <a:xfrm rot="-5400000" flipH="1">
              <a:off x="9625273" y="2631806"/>
              <a:ext cx="196383" cy="2982574"/>
              <a:chOff x="533400" y="152400"/>
              <a:chExt cx="318597" cy="4838699"/>
            </a:xfrm>
          </p:grpSpPr>
          <p:sp>
            <p:nvSpPr>
              <p:cNvPr id="429" name="Google Shape;429;p7"/>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30" name="Google Shape;430;p7"/>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431" name="Google Shape;431;p7"/>
            <p:cNvGrpSpPr/>
            <p:nvPr/>
          </p:nvGrpSpPr>
          <p:grpSpPr>
            <a:xfrm rot="-5400000" flipH="1">
              <a:off x="9657193" y="2767202"/>
              <a:ext cx="196383" cy="2982574"/>
              <a:chOff x="685800" y="152400"/>
              <a:chExt cx="318597" cy="4838699"/>
            </a:xfrm>
          </p:grpSpPr>
          <p:sp>
            <p:nvSpPr>
              <p:cNvPr id="432" name="Google Shape;432;p7"/>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33" name="Google Shape;433;p7"/>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434" name="Google Shape;434;p7"/>
            <p:cNvGrpSpPr/>
            <p:nvPr/>
          </p:nvGrpSpPr>
          <p:grpSpPr>
            <a:xfrm rot="-5400000" flipH="1">
              <a:off x="9816794" y="2902597"/>
              <a:ext cx="196383" cy="2982574"/>
              <a:chOff x="838200" y="152400"/>
              <a:chExt cx="318597" cy="4838699"/>
            </a:xfrm>
          </p:grpSpPr>
          <p:sp>
            <p:nvSpPr>
              <p:cNvPr id="435" name="Google Shape;435;p7"/>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36" name="Google Shape;436;p7"/>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437" name="Google Shape;437;p7"/>
            <p:cNvGrpSpPr/>
            <p:nvPr/>
          </p:nvGrpSpPr>
          <p:grpSpPr>
            <a:xfrm rot="-5400000" flipH="1">
              <a:off x="9625273" y="3037992"/>
              <a:ext cx="196383" cy="2982574"/>
              <a:chOff x="990600" y="152400"/>
              <a:chExt cx="318597" cy="4838699"/>
            </a:xfrm>
          </p:grpSpPr>
          <p:sp>
            <p:nvSpPr>
              <p:cNvPr id="438" name="Google Shape;438;p7"/>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39" name="Google Shape;439;p7"/>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440" name="Google Shape;440;p7"/>
            <p:cNvGrpSpPr/>
            <p:nvPr/>
          </p:nvGrpSpPr>
          <p:grpSpPr>
            <a:xfrm rot="-5400000" flipH="1">
              <a:off x="9944475" y="3173359"/>
              <a:ext cx="196383" cy="2982574"/>
              <a:chOff x="3663063" y="152400"/>
              <a:chExt cx="318597" cy="4838699"/>
            </a:xfrm>
          </p:grpSpPr>
          <p:sp>
            <p:nvSpPr>
              <p:cNvPr id="441" name="Google Shape;441;p7"/>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42" name="Google Shape;442;p7"/>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443" name="Google Shape;443;p7"/>
            <p:cNvGrpSpPr/>
            <p:nvPr/>
          </p:nvGrpSpPr>
          <p:grpSpPr>
            <a:xfrm rot="-5400000" flipH="1">
              <a:off x="9784874" y="3308783"/>
              <a:ext cx="196383" cy="2982574"/>
              <a:chOff x="1295400" y="152400"/>
              <a:chExt cx="318597" cy="4838699"/>
            </a:xfrm>
          </p:grpSpPr>
          <p:sp>
            <p:nvSpPr>
              <p:cNvPr id="444" name="Google Shape;444;p7"/>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45" name="Google Shape;445;p7"/>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
        <p:nvSpPr>
          <p:cNvPr id="446" name="Google Shape;446;p7"/>
          <p:cNvSpPr/>
          <p:nvPr/>
        </p:nvSpPr>
        <p:spPr>
          <a:xfrm rot="197195">
            <a:off x="572737" y="994041"/>
            <a:ext cx="2440148" cy="137295"/>
          </a:xfrm>
          <a:custGeom>
            <a:avLst/>
            <a:gdLst/>
            <a:ahLst/>
            <a:cxnLst/>
            <a:rect l="l" t="t" r="r" b="b"/>
            <a:pathLst>
              <a:path w="82170" h="8963" extrusionOk="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447"/>
        <p:cNvGrpSpPr/>
        <p:nvPr/>
      </p:nvGrpSpPr>
      <p:grpSpPr>
        <a:xfrm>
          <a:off x="0" y="0"/>
          <a:ext cx="0" cy="0"/>
          <a:chOff x="0" y="0"/>
          <a:chExt cx="0" cy="0"/>
        </a:xfrm>
      </p:grpSpPr>
      <p:sp>
        <p:nvSpPr>
          <p:cNvPr id="448" name="Google Shape;448;p8"/>
          <p:cNvSpPr txBox="1">
            <a:spLocks noGrp="1"/>
          </p:cNvSpPr>
          <p:nvPr>
            <p:ph type="title"/>
          </p:nvPr>
        </p:nvSpPr>
        <p:spPr>
          <a:xfrm>
            <a:off x="829000" y="526700"/>
            <a:ext cx="6902100" cy="460500"/>
          </a:xfrm>
          <a:prstGeom prst="rect">
            <a:avLst/>
          </a:prstGeom>
        </p:spPr>
        <p:txBody>
          <a:bodyPr spcFirstLastPara="1" wrap="square" lIns="0" tIns="0" rIns="0" bIns="0" anchor="b"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49" name="Google Shape;449;p8"/>
          <p:cNvSpPr txBox="1">
            <a:spLocks noGrp="1"/>
          </p:cNvSpPr>
          <p:nvPr>
            <p:ph type="body" idx="1"/>
          </p:nvPr>
        </p:nvSpPr>
        <p:spPr>
          <a:xfrm>
            <a:off x="829000" y="1352550"/>
            <a:ext cx="2044500" cy="34209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450" name="Google Shape;450;p8"/>
          <p:cNvSpPr txBox="1">
            <a:spLocks noGrp="1"/>
          </p:cNvSpPr>
          <p:nvPr>
            <p:ph type="body" idx="2"/>
          </p:nvPr>
        </p:nvSpPr>
        <p:spPr>
          <a:xfrm>
            <a:off x="3257803" y="1352550"/>
            <a:ext cx="2044500" cy="34209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451" name="Google Shape;451;p8"/>
          <p:cNvSpPr txBox="1">
            <a:spLocks noGrp="1"/>
          </p:cNvSpPr>
          <p:nvPr>
            <p:ph type="body" idx="3"/>
          </p:nvPr>
        </p:nvSpPr>
        <p:spPr>
          <a:xfrm>
            <a:off x="5686607" y="1352550"/>
            <a:ext cx="2044500" cy="34209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452" name="Google Shape;452;p8"/>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453" name="Google Shape;453;p8"/>
          <p:cNvGrpSpPr/>
          <p:nvPr/>
        </p:nvGrpSpPr>
        <p:grpSpPr>
          <a:xfrm>
            <a:off x="8004404" y="417297"/>
            <a:ext cx="3529549" cy="4525764"/>
            <a:chOff x="8004404" y="372498"/>
            <a:chExt cx="3529549" cy="4525764"/>
          </a:xfrm>
        </p:grpSpPr>
        <p:grpSp>
          <p:nvGrpSpPr>
            <p:cNvPr id="454" name="Google Shape;454;p8"/>
            <p:cNvGrpSpPr/>
            <p:nvPr/>
          </p:nvGrpSpPr>
          <p:grpSpPr>
            <a:xfrm rot="-5400000" flipH="1">
              <a:off x="8541351" y="-164449"/>
              <a:ext cx="2227938" cy="3301831"/>
              <a:chOff x="3485371" y="1424851"/>
              <a:chExt cx="5318543" cy="7882145"/>
            </a:xfrm>
          </p:grpSpPr>
          <p:grpSp>
            <p:nvGrpSpPr>
              <p:cNvPr id="455" name="Google Shape;455;p8"/>
              <p:cNvGrpSpPr/>
              <p:nvPr/>
            </p:nvGrpSpPr>
            <p:grpSpPr>
              <a:xfrm>
                <a:off x="3485371" y="1958251"/>
                <a:ext cx="468816" cy="7120145"/>
                <a:chOff x="1447800" y="152400"/>
                <a:chExt cx="318597" cy="4838699"/>
              </a:xfrm>
            </p:grpSpPr>
            <p:sp>
              <p:nvSpPr>
                <p:cNvPr id="456" name="Google Shape;456;p8"/>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57" name="Google Shape;457;p8"/>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458" name="Google Shape;458;p8"/>
              <p:cNvGrpSpPr/>
              <p:nvPr/>
            </p:nvGrpSpPr>
            <p:grpSpPr>
              <a:xfrm>
                <a:off x="3808592" y="1577251"/>
                <a:ext cx="468816" cy="7120145"/>
                <a:chOff x="1600200" y="152400"/>
                <a:chExt cx="318597" cy="4838699"/>
              </a:xfrm>
            </p:grpSpPr>
            <p:sp>
              <p:nvSpPr>
                <p:cNvPr id="459" name="Google Shape;459;p8"/>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60" name="Google Shape;460;p8"/>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461" name="Google Shape;461;p8"/>
              <p:cNvGrpSpPr/>
              <p:nvPr/>
            </p:nvGrpSpPr>
            <p:grpSpPr>
              <a:xfrm>
                <a:off x="4131812" y="2186851"/>
                <a:ext cx="468816" cy="7120145"/>
                <a:chOff x="533400" y="152400"/>
                <a:chExt cx="318597" cy="4838699"/>
              </a:xfrm>
            </p:grpSpPr>
            <p:sp>
              <p:nvSpPr>
                <p:cNvPr id="462" name="Google Shape;462;p8"/>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63" name="Google Shape;463;p8"/>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464" name="Google Shape;464;p8"/>
              <p:cNvGrpSpPr/>
              <p:nvPr/>
            </p:nvGrpSpPr>
            <p:grpSpPr>
              <a:xfrm>
                <a:off x="4455033" y="1729651"/>
                <a:ext cx="468816" cy="7120145"/>
                <a:chOff x="685800" y="152400"/>
                <a:chExt cx="318597" cy="4838699"/>
              </a:xfrm>
            </p:grpSpPr>
            <p:sp>
              <p:nvSpPr>
                <p:cNvPr id="465" name="Google Shape;465;p8"/>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66" name="Google Shape;466;p8"/>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467" name="Google Shape;467;p8"/>
              <p:cNvGrpSpPr/>
              <p:nvPr/>
            </p:nvGrpSpPr>
            <p:grpSpPr>
              <a:xfrm>
                <a:off x="4778254" y="1424851"/>
                <a:ext cx="468816" cy="7120145"/>
                <a:chOff x="838200" y="152400"/>
                <a:chExt cx="318597" cy="4838699"/>
              </a:xfrm>
            </p:grpSpPr>
            <p:sp>
              <p:nvSpPr>
                <p:cNvPr id="468" name="Google Shape;468;p8"/>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69" name="Google Shape;469;p8"/>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470" name="Google Shape;470;p8"/>
              <p:cNvGrpSpPr/>
              <p:nvPr/>
            </p:nvGrpSpPr>
            <p:grpSpPr>
              <a:xfrm>
                <a:off x="5101474" y="1882051"/>
                <a:ext cx="468816" cy="7120145"/>
                <a:chOff x="990600" y="152400"/>
                <a:chExt cx="318597" cy="4838699"/>
              </a:xfrm>
            </p:grpSpPr>
            <p:sp>
              <p:nvSpPr>
                <p:cNvPr id="471" name="Google Shape;471;p8"/>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72" name="Google Shape;472;p8"/>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473" name="Google Shape;473;p8"/>
              <p:cNvGrpSpPr/>
              <p:nvPr/>
            </p:nvGrpSpPr>
            <p:grpSpPr>
              <a:xfrm>
                <a:off x="5424695" y="1729651"/>
                <a:ext cx="468816" cy="7120145"/>
                <a:chOff x="3663063" y="152400"/>
                <a:chExt cx="318597" cy="4838699"/>
              </a:xfrm>
            </p:grpSpPr>
            <p:sp>
              <p:nvSpPr>
                <p:cNvPr id="474" name="Google Shape;474;p8"/>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75" name="Google Shape;475;p8"/>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476" name="Google Shape;476;p8"/>
              <p:cNvGrpSpPr/>
              <p:nvPr/>
            </p:nvGrpSpPr>
            <p:grpSpPr>
              <a:xfrm>
                <a:off x="5929821" y="2034451"/>
                <a:ext cx="468816" cy="7120145"/>
                <a:chOff x="1419019" y="152400"/>
                <a:chExt cx="318597" cy="4838699"/>
              </a:xfrm>
            </p:grpSpPr>
            <p:sp>
              <p:nvSpPr>
                <p:cNvPr id="477" name="Google Shape;477;p8"/>
                <p:cNvSpPr/>
                <p:nvPr/>
              </p:nvSpPr>
              <p:spPr>
                <a:xfrm>
                  <a:off x="1423362"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78" name="Google Shape;478;p8"/>
                <p:cNvPicPr preferRelativeResize="0"/>
                <p:nvPr/>
              </p:nvPicPr>
              <p:blipFill>
                <a:blip r:embed="rId2">
                  <a:alphaModFix/>
                </a:blip>
                <a:stretch>
                  <a:fillRect/>
                </a:stretch>
              </p:blipFill>
              <p:spPr>
                <a:xfrm>
                  <a:off x="1419019" y="152400"/>
                  <a:ext cx="318597" cy="4838699"/>
                </a:xfrm>
                <a:prstGeom prst="rect">
                  <a:avLst/>
                </a:prstGeom>
                <a:noFill/>
                <a:ln>
                  <a:noFill/>
                </a:ln>
              </p:spPr>
            </p:pic>
          </p:grpSp>
          <p:grpSp>
            <p:nvGrpSpPr>
              <p:cNvPr id="479" name="Google Shape;479;p8"/>
              <p:cNvGrpSpPr/>
              <p:nvPr/>
            </p:nvGrpSpPr>
            <p:grpSpPr>
              <a:xfrm>
                <a:off x="6395774" y="1653451"/>
                <a:ext cx="468816" cy="7120145"/>
                <a:chOff x="1600200" y="152400"/>
                <a:chExt cx="318597" cy="4838699"/>
              </a:xfrm>
            </p:grpSpPr>
            <p:sp>
              <p:nvSpPr>
                <p:cNvPr id="480" name="Google Shape;480;p8"/>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81" name="Google Shape;481;p8"/>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482" name="Google Shape;482;p8"/>
              <p:cNvGrpSpPr/>
              <p:nvPr/>
            </p:nvGrpSpPr>
            <p:grpSpPr>
              <a:xfrm>
                <a:off x="6718994" y="1424851"/>
                <a:ext cx="468816" cy="7120145"/>
                <a:chOff x="533400" y="152400"/>
                <a:chExt cx="318597" cy="4838699"/>
              </a:xfrm>
            </p:grpSpPr>
            <p:sp>
              <p:nvSpPr>
                <p:cNvPr id="483" name="Google Shape;483;p8"/>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84" name="Google Shape;484;p8"/>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485" name="Google Shape;485;p8"/>
              <p:cNvGrpSpPr/>
              <p:nvPr/>
            </p:nvGrpSpPr>
            <p:grpSpPr>
              <a:xfrm>
                <a:off x="7042215" y="1501051"/>
                <a:ext cx="468816" cy="7120145"/>
                <a:chOff x="685800" y="152400"/>
                <a:chExt cx="318597" cy="4838699"/>
              </a:xfrm>
            </p:grpSpPr>
            <p:sp>
              <p:nvSpPr>
                <p:cNvPr id="486" name="Google Shape;486;p8"/>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87" name="Google Shape;487;p8"/>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488" name="Google Shape;488;p8"/>
              <p:cNvGrpSpPr/>
              <p:nvPr/>
            </p:nvGrpSpPr>
            <p:grpSpPr>
              <a:xfrm>
                <a:off x="7365436" y="1882051"/>
                <a:ext cx="468816" cy="7120145"/>
                <a:chOff x="838200" y="152400"/>
                <a:chExt cx="318597" cy="4838699"/>
              </a:xfrm>
            </p:grpSpPr>
            <p:sp>
              <p:nvSpPr>
                <p:cNvPr id="489" name="Google Shape;489;p8"/>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90" name="Google Shape;490;p8"/>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491" name="Google Shape;491;p8"/>
              <p:cNvGrpSpPr/>
              <p:nvPr/>
            </p:nvGrpSpPr>
            <p:grpSpPr>
              <a:xfrm>
                <a:off x="8011877" y="2186851"/>
                <a:ext cx="468816" cy="7120145"/>
                <a:chOff x="3663063" y="152400"/>
                <a:chExt cx="318597" cy="4838699"/>
              </a:xfrm>
            </p:grpSpPr>
            <p:sp>
              <p:nvSpPr>
                <p:cNvPr id="492" name="Google Shape;492;p8"/>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93" name="Google Shape;493;p8"/>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494" name="Google Shape;494;p8"/>
              <p:cNvGrpSpPr/>
              <p:nvPr/>
            </p:nvGrpSpPr>
            <p:grpSpPr>
              <a:xfrm>
                <a:off x="8335098" y="1805851"/>
                <a:ext cx="468816" cy="7120145"/>
                <a:chOff x="1295400" y="152400"/>
                <a:chExt cx="318597" cy="4838699"/>
              </a:xfrm>
            </p:grpSpPr>
            <p:sp>
              <p:nvSpPr>
                <p:cNvPr id="495" name="Google Shape;495;p8"/>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96" name="Google Shape;496;p8"/>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grpSp>
          <p:nvGrpSpPr>
            <p:cNvPr id="497" name="Google Shape;497;p8"/>
            <p:cNvGrpSpPr/>
            <p:nvPr/>
          </p:nvGrpSpPr>
          <p:grpSpPr>
            <a:xfrm rot="-5400000" flipH="1">
              <a:off x="9848714" y="1201031"/>
              <a:ext cx="196383" cy="2982574"/>
              <a:chOff x="1447800" y="152400"/>
              <a:chExt cx="318597" cy="4838699"/>
            </a:xfrm>
          </p:grpSpPr>
          <p:sp>
            <p:nvSpPr>
              <p:cNvPr id="498" name="Google Shape;498;p8"/>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99" name="Google Shape;499;p8"/>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500" name="Google Shape;500;p8"/>
            <p:cNvGrpSpPr/>
            <p:nvPr/>
          </p:nvGrpSpPr>
          <p:grpSpPr>
            <a:xfrm rot="-5400000" flipH="1">
              <a:off x="9689113" y="1336426"/>
              <a:ext cx="196383" cy="2982574"/>
              <a:chOff x="1600200" y="152400"/>
              <a:chExt cx="318597" cy="4838699"/>
            </a:xfrm>
          </p:grpSpPr>
          <p:sp>
            <p:nvSpPr>
              <p:cNvPr id="501" name="Google Shape;501;p8"/>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02" name="Google Shape;502;p8"/>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503" name="Google Shape;503;p8"/>
            <p:cNvGrpSpPr/>
            <p:nvPr/>
          </p:nvGrpSpPr>
          <p:grpSpPr>
            <a:xfrm rot="-5400000" flipH="1">
              <a:off x="9944475" y="1471836"/>
              <a:ext cx="196383" cy="2982574"/>
              <a:chOff x="533400" y="152400"/>
              <a:chExt cx="318597" cy="4838699"/>
            </a:xfrm>
          </p:grpSpPr>
          <p:sp>
            <p:nvSpPr>
              <p:cNvPr id="504" name="Google Shape;504;p8"/>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05" name="Google Shape;505;p8"/>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506" name="Google Shape;506;p8"/>
            <p:cNvGrpSpPr/>
            <p:nvPr/>
          </p:nvGrpSpPr>
          <p:grpSpPr>
            <a:xfrm rot="-5400000" flipH="1">
              <a:off x="9752954" y="1607231"/>
              <a:ext cx="196383" cy="2982574"/>
              <a:chOff x="685800" y="152400"/>
              <a:chExt cx="318597" cy="4838699"/>
            </a:xfrm>
          </p:grpSpPr>
          <p:sp>
            <p:nvSpPr>
              <p:cNvPr id="507" name="Google Shape;507;p8"/>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08" name="Google Shape;508;p8"/>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509" name="Google Shape;509;p8"/>
            <p:cNvGrpSpPr/>
            <p:nvPr/>
          </p:nvGrpSpPr>
          <p:grpSpPr>
            <a:xfrm rot="-5400000" flipH="1">
              <a:off x="9816794" y="1954222"/>
              <a:ext cx="196383" cy="2982574"/>
              <a:chOff x="990600" y="152400"/>
              <a:chExt cx="318597" cy="4838699"/>
            </a:xfrm>
          </p:grpSpPr>
          <p:sp>
            <p:nvSpPr>
              <p:cNvPr id="510" name="Google Shape;510;p8"/>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11" name="Google Shape;511;p8"/>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512" name="Google Shape;512;p8"/>
            <p:cNvGrpSpPr/>
            <p:nvPr/>
          </p:nvGrpSpPr>
          <p:grpSpPr>
            <a:xfrm rot="-5400000" flipH="1">
              <a:off x="9752954" y="2089589"/>
              <a:ext cx="196383" cy="2982574"/>
              <a:chOff x="3663063" y="152400"/>
              <a:chExt cx="318597" cy="4838699"/>
            </a:xfrm>
          </p:grpSpPr>
          <p:sp>
            <p:nvSpPr>
              <p:cNvPr id="513" name="Google Shape;513;p8"/>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14" name="Google Shape;514;p8"/>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515" name="Google Shape;515;p8"/>
            <p:cNvGrpSpPr/>
            <p:nvPr/>
          </p:nvGrpSpPr>
          <p:grpSpPr>
            <a:xfrm rot="-5400000" flipH="1">
              <a:off x="9880634" y="2225013"/>
              <a:ext cx="196383" cy="2982574"/>
              <a:chOff x="1295400" y="152400"/>
              <a:chExt cx="318597" cy="4838699"/>
            </a:xfrm>
          </p:grpSpPr>
          <p:sp>
            <p:nvSpPr>
              <p:cNvPr id="516" name="Google Shape;516;p8"/>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17" name="Google Shape;517;p8"/>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518" name="Google Shape;518;p8"/>
            <p:cNvGrpSpPr/>
            <p:nvPr/>
          </p:nvGrpSpPr>
          <p:grpSpPr>
            <a:xfrm rot="-5400000" flipH="1">
              <a:off x="9848714" y="2361002"/>
              <a:ext cx="196383" cy="2982574"/>
              <a:chOff x="1447800" y="152400"/>
              <a:chExt cx="318597" cy="4838699"/>
            </a:xfrm>
          </p:grpSpPr>
          <p:sp>
            <p:nvSpPr>
              <p:cNvPr id="519" name="Google Shape;519;p8"/>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20" name="Google Shape;520;p8"/>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521" name="Google Shape;521;p8"/>
            <p:cNvGrpSpPr/>
            <p:nvPr/>
          </p:nvGrpSpPr>
          <p:grpSpPr>
            <a:xfrm rot="-5400000" flipH="1">
              <a:off x="9721033" y="2496397"/>
              <a:ext cx="196383" cy="2982574"/>
              <a:chOff x="1600200" y="152400"/>
              <a:chExt cx="318597" cy="4838699"/>
            </a:xfrm>
          </p:grpSpPr>
          <p:sp>
            <p:nvSpPr>
              <p:cNvPr id="522" name="Google Shape;522;p8"/>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23" name="Google Shape;523;p8"/>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524" name="Google Shape;524;p8"/>
            <p:cNvGrpSpPr/>
            <p:nvPr/>
          </p:nvGrpSpPr>
          <p:grpSpPr>
            <a:xfrm rot="-5400000" flipH="1">
              <a:off x="9625273" y="2631806"/>
              <a:ext cx="196383" cy="2982574"/>
              <a:chOff x="533400" y="152400"/>
              <a:chExt cx="318597" cy="4838699"/>
            </a:xfrm>
          </p:grpSpPr>
          <p:sp>
            <p:nvSpPr>
              <p:cNvPr id="525" name="Google Shape;525;p8"/>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26" name="Google Shape;526;p8"/>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527" name="Google Shape;527;p8"/>
            <p:cNvGrpSpPr/>
            <p:nvPr/>
          </p:nvGrpSpPr>
          <p:grpSpPr>
            <a:xfrm rot="-5400000" flipH="1">
              <a:off x="9657193" y="2767202"/>
              <a:ext cx="196383" cy="2982574"/>
              <a:chOff x="685800" y="152400"/>
              <a:chExt cx="318597" cy="4838699"/>
            </a:xfrm>
          </p:grpSpPr>
          <p:sp>
            <p:nvSpPr>
              <p:cNvPr id="528" name="Google Shape;528;p8"/>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29" name="Google Shape;529;p8"/>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530" name="Google Shape;530;p8"/>
            <p:cNvGrpSpPr/>
            <p:nvPr/>
          </p:nvGrpSpPr>
          <p:grpSpPr>
            <a:xfrm rot="-5400000" flipH="1">
              <a:off x="9816794" y="2902597"/>
              <a:ext cx="196383" cy="2982574"/>
              <a:chOff x="838200" y="152400"/>
              <a:chExt cx="318597" cy="4838699"/>
            </a:xfrm>
          </p:grpSpPr>
          <p:sp>
            <p:nvSpPr>
              <p:cNvPr id="531" name="Google Shape;531;p8"/>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32" name="Google Shape;532;p8"/>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533" name="Google Shape;533;p8"/>
            <p:cNvGrpSpPr/>
            <p:nvPr/>
          </p:nvGrpSpPr>
          <p:grpSpPr>
            <a:xfrm rot="-5400000" flipH="1">
              <a:off x="9625273" y="3037992"/>
              <a:ext cx="196383" cy="2982574"/>
              <a:chOff x="990600" y="152400"/>
              <a:chExt cx="318597" cy="4838699"/>
            </a:xfrm>
          </p:grpSpPr>
          <p:sp>
            <p:nvSpPr>
              <p:cNvPr id="534" name="Google Shape;534;p8"/>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35" name="Google Shape;535;p8"/>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536" name="Google Shape;536;p8"/>
            <p:cNvGrpSpPr/>
            <p:nvPr/>
          </p:nvGrpSpPr>
          <p:grpSpPr>
            <a:xfrm rot="-5400000" flipH="1">
              <a:off x="9944475" y="3173359"/>
              <a:ext cx="196383" cy="2982574"/>
              <a:chOff x="3663063" y="152400"/>
              <a:chExt cx="318597" cy="4838699"/>
            </a:xfrm>
          </p:grpSpPr>
          <p:sp>
            <p:nvSpPr>
              <p:cNvPr id="537" name="Google Shape;537;p8"/>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38" name="Google Shape;538;p8"/>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539" name="Google Shape;539;p8"/>
            <p:cNvGrpSpPr/>
            <p:nvPr/>
          </p:nvGrpSpPr>
          <p:grpSpPr>
            <a:xfrm rot="-5400000" flipH="1">
              <a:off x="9784874" y="3308783"/>
              <a:ext cx="196383" cy="2982574"/>
              <a:chOff x="1295400" y="152400"/>
              <a:chExt cx="318597" cy="4838699"/>
            </a:xfrm>
          </p:grpSpPr>
          <p:sp>
            <p:nvSpPr>
              <p:cNvPr id="540" name="Google Shape;540;p8"/>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41" name="Google Shape;541;p8"/>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
        <p:nvSpPr>
          <p:cNvPr id="542" name="Google Shape;542;p8"/>
          <p:cNvSpPr/>
          <p:nvPr/>
        </p:nvSpPr>
        <p:spPr>
          <a:xfrm rot="197195">
            <a:off x="572737" y="994041"/>
            <a:ext cx="2440148" cy="137295"/>
          </a:xfrm>
          <a:custGeom>
            <a:avLst/>
            <a:gdLst/>
            <a:ahLst/>
            <a:cxnLst/>
            <a:rect l="l" t="t" r="r" b="b"/>
            <a:pathLst>
              <a:path w="82170" h="8963" extrusionOk="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3"/>
        <p:cNvGrpSpPr/>
        <p:nvPr/>
      </p:nvGrpSpPr>
      <p:grpSpPr>
        <a:xfrm>
          <a:off x="0" y="0"/>
          <a:ext cx="0" cy="0"/>
          <a:chOff x="0" y="0"/>
          <a:chExt cx="0" cy="0"/>
        </a:xfrm>
      </p:grpSpPr>
      <p:sp>
        <p:nvSpPr>
          <p:cNvPr id="544" name="Google Shape;544;p9"/>
          <p:cNvSpPr txBox="1">
            <a:spLocks noGrp="1"/>
          </p:cNvSpPr>
          <p:nvPr>
            <p:ph type="title"/>
          </p:nvPr>
        </p:nvSpPr>
        <p:spPr>
          <a:xfrm>
            <a:off x="829000" y="526700"/>
            <a:ext cx="6902100" cy="460500"/>
          </a:xfrm>
          <a:prstGeom prst="rect">
            <a:avLst/>
          </a:prstGeom>
        </p:spPr>
        <p:txBody>
          <a:bodyPr spcFirstLastPara="1" wrap="square" lIns="0" tIns="0" rIns="0" bIns="0" anchor="b"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45" name="Google Shape;545;p9"/>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546" name="Google Shape;546;p9"/>
          <p:cNvGrpSpPr/>
          <p:nvPr/>
        </p:nvGrpSpPr>
        <p:grpSpPr>
          <a:xfrm>
            <a:off x="8004404" y="417297"/>
            <a:ext cx="3529549" cy="4525764"/>
            <a:chOff x="8004404" y="372498"/>
            <a:chExt cx="3529549" cy="4525764"/>
          </a:xfrm>
        </p:grpSpPr>
        <p:grpSp>
          <p:nvGrpSpPr>
            <p:cNvPr id="547" name="Google Shape;547;p9"/>
            <p:cNvGrpSpPr/>
            <p:nvPr/>
          </p:nvGrpSpPr>
          <p:grpSpPr>
            <a:xfrm rot="-5400000" flipH="1">
              <a:off x="8541351" y="-164449"/>
              <a:ext cx="2227938" cy="3301831"/>
              <a:chOff x="3485371" y="1424851"/>
              <a:chExt cx="5318543" cy="7882145"/>
            </a:xfrm>
          </p:grpSpPr>
          <p:grpSp>
            <p:nvGrpSpPr>
              <p:cNvPr id="548" name="Google Shape;548;p9"/>
              <p:cNvGrpSpPr/>
              <p:nvPr/>
            </p:nvGrpSpPr>
            <p:grpSpPr>
              <a:xfrm>
                <a:off x="3485371" y="1958251"/>
                <a:ext cx="468816" cy="7120145"/>
                <a:chOff x="1447800" y="152400"/>
                <a:chExt cx="318597" cy="4838699"/>
              </a:xfrm>
            </p:grpSpPr>
            <p:sp>
              <p:nvSpPr>
                <p:cNvPr id="549" name="Google Shape;549;p9"/>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50" name="Google Shape;550;p9"/>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551" name="Google Shape;551;p9"/>
              <p:cNvGrpSpPr/>
              <p:nvPr/>
            </p:nvGrpSpPr>
            <p:grpSpPr>
              <a:xfrm>
                <a:off x="3808592" y="1577251"/>
                <a:ext cx="468816" cy="7120145"/>
                <a:chOff x="1600200" y="152400"/>
                <a:chExt cx="318597" cy="4838699"/>
              </a:xfrm>
            </p:grpSpPr>
            <p:sp>
              <p:nvSpPr>
                <p:cNvPr id="552" name="Google Shape;552;p9"/>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53" name="Google Shape;553;p9"/>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554" name="Google Shape;554;p9"/>
              <p:cNvGrpSpPr/>
              <p:nvPr/>
            </p:nvGrpSpPr>
            <p:grpSpPr>
              <a:xfrm>
                <a:off x="4131812" y="2186851"/>
                <a:ext cx="468816" cy="7120145"/>
                <a:chOff x="533400" y="152400"/>
                <a:chExt cx="318597" cy="4838699"/>
              </a:xfrm>
            </p:grpSpPr>
            <p:sp>
              <p:nvSpPr>
                <p:cNvPr id="555" name="Google Shape;555;p9"/>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56" name="Google Shape;556;p9"/>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557" name="Google Shape;557;p9"/>
              <p:cNvGrpSpPr/>
              <p:nvPr/>
            </p:nvGrpSpPr>
            <p:grpSpPr>
              <a:xfrm>
                <a:off x="4455033" y="1729651"/>
                <a:ext cx="468816" cy="7120145"/>
                <a:chOff x="685800" y="152400"/>
                <a:chExt cx="318597" cy="4838699"/>
              </a:xfrm>
            </p:grpSpPr>
            <p:sp>
              <p:nvSpPr>
                <p:cNvPr id="558" name="Google Shape;558;p9"/>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59" name="Google Shape;559;p9"/>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560" name="Google Shape;560;p9"/>
              <p:cNvGrpSpPr/>
              <p:nvPr/>
            </p:nvGrpSpPr>
            <p:grpSpPr>
              <a:xfrm>
                <a:off x="4778254" y="1424851"/>
                <a:ext cx="468816" cy="7120145"/>
                <a:chOff x="838200" y="152400"/>
                <a:chExt cx="318597" cy="4838699"/>
              </a:xfrm>
            </p:grpSpPr>
            <p:sp>
              <p:nvSpPr>
                <p:cNvPr id="561" name="Google Shape;561;p9"/>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62" name="Google Shape;562;p9"/>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563" name="Google Shape;563;p9"/>
              <p:cNvGrpSpPr/>
              <p:nvPr/>
            </p:nvGrpSpPr>
            <p:grpSpPr>
              <a:xfrm>
                <a:off x="5101474" y="1882051"/>
                <a:ext cx="468816" cy="7120145"/>
                <a:chOff x="990600" y="152400"/>
                <a:chExt cx="318597" cy="4838699"/>
              </a:xfrm>
            </p:grpSpPr>
            <p:sp>
              <p:nvSpPr>
                <p:cNvPr id="564" name="Google Shape;564;p9"/>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65" name="Google Shape;565;p9"/>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566" name="Google Shape;566;p9"/>
              <p:cNvGrpSpPr/>
              <p:nvPr/>
            </p:nvGrpSpPr>
            <p:grpSpPr>
              <a:xfrm>
                <a:off x="5424695" y="1729651"/>
                <a:ext cx="468816" cy="7120145"/>
                <a:chOff x="3663063" y="152400"/>
                <a:chExt cx="318597" cy="4838699"/>
              </a:xfrm>
            </p:grpSpPr>
            <p:sp>
              <p:nvSpPr>
                <p:cNvPr id="567" name="Google Shape;567;p9"/>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68" name="Google Shape;568;p9"/>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569" name="Google Shape;569;p9"/>
              <p:cNvGrpSpPr/>
              <p:nvPr/>
            </p:nvGrpSpPr>
            <p:grpSpPr>
              <a:xfrm>
                <a:off x="5929821" y="2034451"/>
                <a:ext cx="468816" cy="7120145"/>
                <a:chOff x="1419019" y="152400"/>
                <a:chExt cx="318597" cy="4838699"/>
              </a:xfrm>
            </p:grpSpPr>
            <p:sp>
              <p:nvSpPr>
                <p:cNvPr id="570" name="Google Shape;570;p9"/>
                <p:cNvSpPr/>
                <p:nvPr/>
              </p:nvSpPr>
              <p:spPr>
                <a:xfrm>
                  <a:off x="1423362"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71" name="Google Shape;571;p9"/>
                <p:cNvPicPr preferRelativeResize="0"/>
                <p:nvPr/>
              </p:nvPicPr>
              <p:blipFill>
                <a:blip r:embed="rId2">
                  <a:alphaModFix/>
                </a:blip>
                <a:stretch>
                  <a:fillRect/>
                </a:stretch>
              </p:blipFill>
              <p:spPr>
                <a:xfrm>
                  <a:off x="1419019" y="152400"/>
                  <a:ext cx="318597" cy="4838699"/>
                </a:xfrm>
                <a:prstGeom prst="rect">
                  <a:avLst/>
                </a:prstGeom>
                <a:noFill/>
                <a:ln>
                  <a:noFill/>
                </a:ln>
              </p:spPr>
            </p:pic>
          </p:grpSp>
          <p:grpSp>
            <p:nvGrpSpPr>
              <p:cNvPr id="572" name="Google Shape;572;p9"/>
              <p:cNvGrpSpPr/>
              <p:nvPr/>
            </p:nvGrpSpPr>
            <p:grpSpPr>
              <a:xfrm>
                <a:off x="6395774" y="1653451"/>
                <a:ext cx="468816" cy="7120145"/>
                <a:chOff x="1600200" y="152400"/>
                <a:chExt cx="318597" cy="4838699"/>
              </a:xfrm>
            </p:grpSpPr>
            <p:sp>
              <p:nvSpPr>
                <p:cNvPr id="573" name="Google Shape;573;p9"/>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74" name="Google Shape;574;p9"/>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575" name="Google Shape;575;p9"/>
              <p:cNvGrpSpPr/>
              <p:nvPr/>
            </p:nvGrpSpPr>
            <p:grpSpPr>
              <a:xfrm>
                <a:off x="6718994" y="1424851"/>
                <a:ext cx="468816" cy="7120145"/>
                <a:chOff x="533400" y="152400"/>
                <a:chExt cx="318597" cy="4838699"/>
              </a:xfrm>
            </p:grpSpPr>
            <p:sp>
              <p:nvSpPr>
                <p:cNvPr id="576" name="Google Shape;576;p9"/>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77" name="Google Shape;577;p9"/>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578" name="Google Shape;578;p9"/>
              <p:cNvGrpSpPr/>
              <p:nvPr/>
            </p:nvGrpSpPr>
            <p:grpSpPr>
              <a:xfrm>
                <a:off x="7042215" y="1501051"/>
                <a:ext cx="468816" cy="7120145"/>
                <a:chOff x="685800" y="152400"/>
                <a:chExt cx="318597" cy="4838699"/>
              </a:xfrm>
            </p:grpSpPr>
            <p:sp>
              <p:nvSpPr>
                <p:cNvPr id="579" name="Google Shape;579;p9"/>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80" name="Google Shape;580;p9"/>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581" name="Google Shape;581;p9"/>
              <p:cNvGrpSpPr/>
              <p:nvPr/>
            </p:nvGrpSpPr>
            <p:grpSpPr>
              <a:xfrm>
                <a:off x="7365436" y="1882051"/>
                <a:ext cx="468816" cy="7120145"/>
                <a:chOff x="838200" y="152400"/>
                <a:chExt cx="318597" cy="4838699"/>
              </a:xfrm>
            </p:grpSpPr>
            <p:sp>
              <p:nvSpPr>
                <p:cNvPr id="582" name="Google Shape;582;p9"/>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83" name="Google Shape;583;p9"/>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584" name="Google Shape;584;p9"/>
              <p:cNvGrpSpPr/>
              <p:nvPr/>
            </p:nvGrpSpPr>
            <p:grpSpPr>
              <a:xfrm>
                <a:off x="8011877" y="2186851"/>
                <a:ext cx="468816" cy="7120145"/>
                <a:chOff x="3663063" y="152400"/>
                <a:chExt cx="318597" cy="4838699"/>
              </a:xfrm>
            </p:grpSpPr>
            <p:sp>
              <p:nvSpPr>
                <p:cNvPr id="585" name="Google Shape;585;p9"/>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86" name="Google Shape;586;p9"/>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587" name="Google Shape;587;p9"/>
              <p:cNvGrpSpPr/>
              <p:nvPr/>
            </p:nvGrpSpPr>
            <p:grpSpPr>
              <a:xfrm>
                <a:off x="8335098" y="1805851"/>
                <a:ext cx="468816" cy="7120145"/>
                <a:chOff x="1295400" y="152400"/>
                <a:chExt cx="318597" cy="4838699"/>
              </a:xfrm>
            </p:grpSpPr>
            <p:sp>
              <p:nvSpPr>
                <p:cNvPr id="588" name="Google Shape;588;p9"/>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89" name="Google Shape;589;p9"/>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grpSp>
          <p:nvGrpSpPr>
            <p:cNvPr id="590" name="Google Shape;590;p9"/>
            <p:cNvGrpSpPr/>
            <p:nvPr/>
          </p:nvGrpSpPr>
          <p:grpSpPr>
            <a:xfrm rot="-5400000" flipH="1">
              <a:off x="9848714" y="1201031"/>
              <a:ext cx="196383" cy="2982574"/>
              <a:chOff x="1447800" y="152400"/>
              <a:chExt cx="318597" cy="4838699"/>
            </a:xfrm>
          </p:grpSpPr>
          <p:sp>
            <p:nvSpPr>
              <p:cNvPr id="591" name="Google Shape;591;p9"/>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92" name="Google Shape;592;p9"/>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593" name="Google Shape;593;p9"/>
            <p:cNvGrpSpPr/>
            <p:nvPr/>
          </p:nvGrpSpPr>
          <p:grpSpPr>
            <a:xfrm rot="-5400000" flipH="1">
              <a:off x="9689113" y="1336426"/>
              <a:ext cx="196383" cy="2982574"/>
              <a:chOff x="1600200" y="152400"/>
              <a:chExt cx="318597" cy="4838699"/>
            </a:xfrm>
          </p:grpSpPr>
          <p:sp>
            <p:nvSpPr>
              <p:cNvPr id="594" name="Google Shape;594;p9"/>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95" name="Google Shape;595;p9"/>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596" name="Google Shape;596;p9"/>
            <p:cNvGrpSpPr/>
            <p:nvPr/>
          </p:nvGrpSpPr>
          <p:grpSpPr>
            <a:xfrm rot="-5400000" flipH="1">
              <a:off x="9944475" y="1471836"/>
              <a:ext cx="196383" cy="2982574"/>
              <a:chOff x="533400" y="152400"/>
              <a:chExt cx="318597" cy="4838699"/>
            </a:xfrm>
          </p:grpSpPr>
          <p:sp>
            <p:nvSpPr>
              <p:cNvPr id="597" name="Google Shape;597;p9"/>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98" name="Google Shape;598;p9"/>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599" name="Google Shape;599;p9"/>
            <p:cNvGrpSpPr/>
            <p:nvPr/>
          </p:nvGrpSpPr>
          <p:grpSpPr>
            <a:xfrm rot="-5400000" flipH="1">
              <a:off x="9752954" y="1607231"/>
              <a:ext cx="196383" cy="2982574"/>
              <a:chOff x="685800" y="152400"/>
              <a:chExt cx="318597" cy="4838699"/>
            </a:xfrm>
          </p:grpSpPr>
          <p:sp>
            <p:nvSpPr>
              <p:cNvPr id="600" name="Google Shape;600;p9"/>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01" name="Google Shape;601;p9"/>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602" name="Google Shape;602;p9"/>
            <p:cNvGrpSpPr/>
            <p:nvPr/>
          </p:nvGrpSpPr>
          <p:grpSpPr>
            <a:xfrm rot="-5400000" flipH="1">
              <a:off x="9816794" y="1954222"/>
              <a:ext cx="196383" cy="2982574"/>
              <a:chOff x="990600" y="152400"/>
              <a:chExt cx="318597" cy="4838699"/>
            </a:xfrm>
          </p:grpSpPr>
          <p:sp>
            <p:nvSpPr>
              <p:cNvPr id="603" name="Google Shape;603;p9"/>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04" name="Google Shape;604;p9"/>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605" name="Google Shape;605;p9"/>
            <p:cNvGrpSpPr/>
            <p:nvPr/>
          </p:nvGrpSpPr>
          <p:grpSpPr>
            <a:xfrm rot="-5400000" flipH="1">
              <a:off x="9752954" y="2089589"/>
              <a:ext cx="196383" cy="2982574"/>
              <a:chOff x="3663063" y="152400"/>
              <a:chExt cx="318597" cy="4838699"/>
            </a:xfrm>
          </p:grpSpPr>
          <p:sp>
            <p:nvSpPr>
              <p:cNvPr id="606" name="Google Shape;606;p9"/>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07" name="Google Shape;607;p9"/>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608" name="Google Shape;608;p9"/>
            <p:cNvGrpSpPr/>
            <p:nvPr/>
          </p:nvGrpSpPr>
          <p:grpSpPr>
            <a:xfrm rot="-5400000" flipH="1">
              <a:off x="9880634" y="2225013"/>
              <a:ext cx="196383" cy="2982574"/>
              <a:chOff x="1295400" y="152400"/>
              <a:chExt cx="318597" cy="4838699"/>
            </a:xfrm>
          </p:grpSpPr>
          <p:sp>
            <p:nvSpPr>
              <p:cNvPr id="609" name="Google Shape;609;p9"/>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10" name="Google Shape;610;p9"/>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611" name="Google Shape;611;p9"/>
            <p:cNvGrpSpPr/>
            <p:nvPr/>
          </p:nvGrpSpPr>
          <p:grpSpPr>
            <a:xfrm rot="-5400000" flipH="1">
              <a:off x="9848714" y="2361002"/>
              <a:ext cx="196383" cy="2982574"/>
              <a:chOff x="1447800" y="152400"/>
              <a:chExt cx="318597" cy="4838699"/>
            </a:xfrm>
          </p:grpSpPr>
          <p:sp>
            <p:nvSpPr>
              <p:cNvPr id="612" name="Google Shape;612;p9"/>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13" name="Google Shape;613;p9"/>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614" name="Google Shape;614;p9"/>
            <p:cNvGrpSpPr/>
            <p:nvPr/>
          </p:nvGrpSpPr>
          <p:grpSpPr>
            <a:xfrm rot="-5400000" flipH="1">
              <a:off x="9721033" y="2496397"/>
              <a:ext cx="196383" cy="2982574"/>
              <a:chOff x="1600200" y="152400"/>
              <a:chExt cx="318597" cy="4838699"/>
            </a:xfrm>
          </p:grpSpPr>
          <p:sp>
            <p:nvSpPr>
              <p:cNvPr id="615" name="Google Shape;615;p9"/>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16" name="Google Shape;616;p9"/>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617" name="Google Shape;617;p9"/>
            <p:cNvGrpSpPr/>
            <p:nvPr/>
          </p:nvGrpSpPr>
          <p:grpSpPr>
            <a:xfrm rot="-5400000" flipH="1">
              <a:off x="9625273" y="2631806"/>
              <a:ext cx="196383" cy="2982574"/>
              <a:chOff x="533400" y="152400"/>
              <a:chExt cx="318597" cy="4838699"/>
            </a:xfrm>
          </p:grpSpPr>
          <p:sp>
            <p:nvSpPr>
              <p:cNvPr id="618" name="Google Shape;618;p9"/>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19" name="Google Shape;619;p9"/>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620" name="Google Shape;620;p9"/>
            <p:cNvGrpSpPr/>
            <p:nvPr/>
          </p:nvGrpSpPr>
          <p:grpSpPr>
            <a:xfrm rot="-5400000" flipH="1">
              <a:off x="9657193" y="2767202"/>
              <a:ext cx="196383" cy="2982574"/>
              <a:chOff x="685800" y="152400"/>
              <a:chExt cx="318597" cy="4838699"/>
            </a:xfrm>
          </p:grpSpPr>
          <p:sp>
            <p:nvSpPr>
              <p:cNvPr id="621" name="Google Shape;621;p9"/>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22" name="Google Shape;622;p9"/>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623" name="Google Shape;623;p9"/>
            <p:cNvGrpSpPr/>
            <p:nvPr/>
          </p:nvGrpSpPr>
          <p:grpSpPr>
            <a:xfrm rot="-5400000" flipH="1">
              <a:off x="9816794" y="2902597"/>
              <a:ext cx="196383" cy="2982574"/>
              <a:chOff x="838200" y="152400"/>
              <a:chExt cx="318597" cy="4838699"/>
            </a:xfrm>
          </p:grpSpPr>
          <p:sp>
            <p:nvSpPr>
              <p:cNvPr id="624" name="Google Shape;624;p9"/>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25" name="Google Shape;625;p9"/>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626" name="Google Shape;626;p9"/>
            <p:cNvGrpSpPr/>
            <p:nvPr/>
          </p:nvGrpSpPr>
          <p:grpSpPr>
            <a:xfrm rot="-5400000" flipH="1">
              <a:off x="9625273" y="3037992"/>
              <a:ext cx="196383" cy="2982574"/>
              <a:chOff x="990600" y="152400"/>
              <a:chExt cx="318597" cy="4838699"/>
            </a:xfrm>
          </p:grpSpPr>
          <p:sp>
            <p:nvSpPr>
              <p:cNvPr id="627" name="Google Shape;627;p9"/>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28" name="Google Shape;628;p9"/>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629" name="Google Shape;629;p9"/>
            <p:cNvGrpSpPr/>
            <p:nvPr/>
          </p:nvGrpSpPr>
          <p:grpSpPr>
            <a:xfrm rot="-5400000" flipH="1">
              <a:off x="9944475" y="3173359"/>
              <a:ext cx="196383" cy="2982574"/>
              <a:chOff x="3663063" y="152400"/>
              <a:chExt cx="318597" cy="4838699"/>
            </a:xfrm>
          </p:grpSpPr>
          <p:sp>
            <p:nvSpPr>
              <p:cNvPr id="630" name="Google Shape;630;p9"/>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31" name="Google Shape;631;p9"/>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632" name="Google Shape;632;p9"/>
            <p:cNvGrpSpPr/>
            <p:nvPr/>
          </p:nvGrpSpPr>
          <p:grpSpPr>
            <a:xfrm rot="-5400000" flipH="1">
              <a:off x="9784874" y="3308783"/>
              <a:ext cx="196383" cy="2982574"/>
              <a:chOff x="1295400" y="152400"/>
              <a:chExt cx="318597" cy="4838699"/>
            </a:xfrm>
          </p:grpSpPr>
          <p:sp>
            <p:nvSpPr>
              <p:cNvPr id="633" name="Google Shape;633;p9"/>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34" name="Google Shape;634;p9"/>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
        <p:nvSpPr>
          <p:cNvPr id="635" name="Google Shape;635;p9"/>
          <p:cNvSpPr/>
          <p:nvPr/>
        </p:nvSpPr>
        <p:spPr>
          <a:xfrm rot="197195">
            <a:off x="572737" y="994041"/>
            <a:ext cx="2440148" cy="137295"/>
          </a:xfrm>
          <a:custGeom>
            <a:avLst/>
            <a:gdLst/>
            <a:ahLst/>
            <a:cxnLst/>
            <a:rect l="l" t="t" r="r" b="b"/>
            <a:pathLst>
              <a:path w="82170" h="8963" extrusionOk="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36"/>
        <p:cNvGrpSpPr/>
        <p:nvPr/>
      </p:nvGrpSpPr>
      <p:grpSpPr>
        <a:xfrm>
          <a:off x="0" y="0"/>
          <a:ext cx="0" cy="0"/>
          <a:chOff x="0" y="0"/>
          <a:chExt cx="0" cy="0"/>
        </a:xfrm>
      </p:grpSpPr>
      <p:sp>
        <p:nvSpPr>
          <p:cNvPr id="637" name="Google Shape;637;p10"/>
          <p:cNvSpPr txBox="1">
            <a:spLocks noGrp="1"/>
          </p:cNvSpPr>
          <p:nvPr>
            <p:ph type="body" idx="1"/>
          </p:nvPr>
        </p:nvSpPr>
        <p:spPr>
          <a:xfrm>
            <a:off x="457200" y="3872904"/>
            <a:ext cx="8229600" cy="311700"/>
          </a:xfrm>
          <a:prstGeom prst="rect">
            <a:avLst/>
          </a:prstGeom>
        </p:spPr>
        <p:txBody>
          <a:bodyPr spcFirstLastPara="1" wrap="square" lIns="0" tIns="0" rIns="0" bIns="0" anchor="t" anchorCtr="0">
            <a:noAutofit/>
          </a:bodyPr>
          <a:lstStyle>
            <a:lvl1pPr marL="457200" lvl="0" indent="-228600" algn="ctr">
              <a:spcBef>
                <a:spcPts val="360"/>
              </a:spcBef>
              <a:spcAft>
                <a:spcPts val="1000"/>
              </a:spcAft>
              <a:buSzPts val="1400"/>
              <a:buNone/>
              <a:defRPr sz="1400"/>
            </a:lvl1pPr>
          </a:lstStyle>
          <a:p>
            <a:endParaRPr/>
          </a:p>
        </p:txBody>
      </p:sp>
      <p:sp>
        <p:nvSpPr>
          <p:cNvPr id="638" name="Google Shape;638;p10"/>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639" name="Google Shape;639;p10"/>
          <p:cNvGrpSpPr/>
          <p:nvPr/>
        </p:nvGrpSpPr>
        <p:grpSpPr>
          <a:xfrm flipH="1">
            <a:off x="3794023" y="4335120"/>
            <a:ext cx="1555943" cy="4055797"/>
            <a:chOff x="1494773" y="4335120"/>
            <a:chExt cx="1555943" cy="4055797"/>
          </a:xfrm>
        </p:grpSpPr>
        <p:grpSp>
          <p:nvGrpSpPr>
            <p:cNvPr id="640" name="Google Shape;640;p10"/>
            <p:cNvGrpSpPr/>
            <p:nvPr/>
          </p:nvGrpSpPr>
          <p:grpSpPr>
            <a:xfrm flipH="1">
              <a:off x="2783668" y="4335120"/>
              <a:ext cx="267048" cy="4055797"/>
              <a:chOff x="1447800" y="152400"/>
              <a:chExt cx="318597" cy="4838699"/>
            </a:xfrm>
          </p:grpSpPr>
          <p:sp>
            <p:nvSpPr>
              <p:cNvPr id="641" name="Google Shape;641;p10"/>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42" name="Google Shape;642;p10"/>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643" name="Google Shape;643;p10"/>
            <p:cNvGrpSpPr/>
            <p:nvPr/>
          </p:nvGrpSpPr>
          <p:grpSpPr>
            <a:xfrm flipH="1">
              <a:off x="2599550" y="4335120"/>
              <a:ext cx="267048" cy="4055797"/>
              <a:chOff x="1600200" y="152400"/>
              <a:chExt cx="318597" cy="4838699"/>
            </a:xfrm>
          </p:grpSpPr>
          <p:sp>
            <p:nvSpPr>
              <p:cNvPr id="644" name="Google Shape;644;p10"/>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45" name="Google Shape;645;p10"/>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646" name="Google Shape;646;p10"/>
            <p:cNvGrpSpPr/>
            <p:nvPr/>
          </p:nvGrpSpPr>
          <p:grpSpPr>
            <a:xfrm flipH="1">
              <a:off x="2415362" y="4335120"/>
              <a:ext cx="267048" cy="4055797"/>
              <a:chOff x="533400" y="152400"/>
              <a:chExt cx="318597" cy="4838699"/>
            </a:xfrm>
          </p:grpSpPr>
          <p:sp>
            <p:nvSpPr>
              <p:cNvPr id="647" name="Google Shape;647;p10"/>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48" name="Google Shape;648;p10"/>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649" name="Google Shape;649;p10"/>
            <p:cNvGrpSpPr/>
            <p:nvPr/>
          </p:nvGrpSpPr>
          <p:grpSpPr>
            <a:xfrm flipH="1">
              <a:off x="2231244" y="4335120"/>
              <a:ext cx="267048" cy="4055797"/>
              <a:chOff x="685800" y="152400"/>
              <a:chExt cx="318597" cy="4838699"/>
            </a:xfrm>
          </p:grpSpPr>
          <p:sp>
            <p:nvSpPr>
              <p:cNvPr id="650" name="Google Shape;650;p10"/>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51" name="Google Shape;651;p10"/>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652" name="Google Shape;652;p10"/>
            <p:cNvGrpSpPr/>
            <p:nvPr/>
          </p:nvGrpSpPr>
          <p:grpSpPr>
            <a:xfrm flipH="1">
              <a:off x="2047127" y="4335120"/>
              <a:ext cx="267048" cy="4055797"/>
              <a:chOff x="838200" y="152400"/>
              <a:chExt cx="318597" cy="4838699"/>
            </a:xfrm>
          </p:grpSpPr>
          <p:sp>
            <p:nvSpPr>
              <p:cNvPr id="653" name="Google Shape;653;p10"/>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54" name="Google Shape;654;p10"/>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655" name="Google Shape;655;p10"/>
            <p:cNvGrpSpPr/>
            <p:nvPr/>
          </p:nvGrpSpPr>
          <p:grpSpPr>
            <a:xfrm flipH="1">
              <a:off x="1863009" y="4335120"/>
              <a:ext cx="267048" cy="4055797"/>
              <a:chOff x="990600" y="152400"/>
              <a:chExt cx="318597" cy="4838699"/>
            </a:xfrm>
          </p:grpSpPr>
          <p:sp>
            <p:nvSpPr>
              <p:cNvPr id="656" name="Google Shape;656;p10"/>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57" name="Google Shape;657;p10"/>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658" name="Google Shape;658;p10"/>
            <p:cNvGrpSpPr/>
            <p:nvPr/>
          </p:nvGrpSpPr>
          <p:grpSpPr>
            <a:xfrm flipH="1">
              <a:off x="1679037" y="4335120"/>
              <a:ext cx="267048" cy="4055797"/>
              <a:chOff x="3663063" y="152400"/>
              <a:chExt cx="318597" cy="4838699"/>
            </a:xfrm>
          </p:grpSpPr>
          <p:sp>
            <p:nvSpPr>
              <p:cNvPr id="659" name="Google Shape;659;p10"/>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60" name="Google Shape;660;p10"/>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661" name="Google Shape;661;p10"/>
            <p:cNvGrpSpPr/>
            <p:nvPr/>
          </p:nvGrpSpPr>
          <p:grpSpPr>
            <a:xfrm flipH="1">
              <a:off x="1494773" y="4335120"/>
              <a:ext cx="267048" cy="4055797"/>
              <a:chOff x="1295400" y="152400"/>
              <a:chExt cx="318597" cy="4838699"/>
            </a:xfrm>
          </p:grpSpPr>
          <p:sp>
            <p:nvSpPr>
              <p:cNvPr id="662" name="Google Shape;662;p10"/>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63" name="Google Shape;663;p10"/>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15">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29000" y="526700"/>
            <a:ext cx="6902100" cy="460500"/>
          </a:xfrm>
          <a:prstGeom prst="rect">
            <a:avLst/>
          </a:prstGeom>
          <a:noFill/>
          <a:ln>
            <a:noFill/>
          </a:ln>
        </p:spPr>
        <p:txBody>
          <a:bodyPr spcFirstLastPara="1" wrap="square" lIns="0" tIns="0" rIns="0" bIns="0" anchor="b" anchorCtr="0">
            <a:noAutofit/>
          </a:bodyPr>
          <a:lstStyle>
            <a:lvl1pPr lvl="0">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1pPr>
            <a:lvl2pPr lvl="1">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2pPr>
            <a:lvl3pPr lvl="2">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3pPr>
            <a:lvl4pPr lvl="3">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4pPr>
            <a:lvl5pPr lvl="4">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5pPr>
            <a:lvl6pPr lvl="5">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6pPr>
            <a:lvl7pPr lvl="6">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7pPr>
            <a:lvl8pPr lvl="7">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8pPr>
            <a:lvl9pPr lvl="8">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9pPr>
          </a:lstStyle>
          <a:p>
            <a:endParaRPr/>
          </a:p>
        </p:txBody>
      </p:sp>
      <p:sp>
        <p:nvSpPr>
          <p:cNvPr id="7" name="Google Shape;7;p1"/>
          <p:cNvSpPr txBox="1">
            <a:spLocks noGrp="1"/>
          </p:cNvSpPr>
          <p:nvPr>
            <p:ph type="body" idx="1"/>
          </p:nvPr>
        </p:nvSpPr>
        <p:spPr>
          <a:xfrm>
            <a:off x="829000" y="1352549"/>
            <a:ext cx="6902100" cy="3341400"/>
          </a:xfrm>
          <a:prstGeom prst="rect">
            <a:avLst/>
          </a:prstGeom>
          <a:noFill/>
          <a:ln>
            <a:noFill/>
          </a:ln>
        </p:spPr>
        <p:txBody>
          <a:bodyPr spcFirstLastPara="1" wrap="square" lIns="0" tIns="0" rIns="0" bIns="0" anchor="t" anchorCtr="0">
            <a:noAutofit/>
          </a:bodyPr>
          <a:lstStyle>
            <a:lvl1pPr marL="457200" lvl="0" indent="-317500">
              <a:lnSpc>
                <a:spcPct val="100000"/>
              </a:lnSpc>
              <a:spcBef>
                <a:spcPts val="600"/>
              </a:spcBef>
              <a:spcAft>
                <a:spcPts val="0"/>
              </a:spcAft>
              <a:buClr>
                <a:schemeClr val="accent5"/>
              </a:buClr>
              <a:buSzPts val="1400"/>
              <a:buFont typeface="Nunito Light"/>
              <a:buChar char="✘"/>
              <a:defRPr sz="2400">
                <a:solidFill>
                  <a:schemeClr val="dk1"/>
                </a:solidFill>
                <a:latin typeface="Nunito Light"/>
                <a:ea typeface="Nunito Light"/>
                <a:cs typeface="Nunito Light"/>
                <a:sym typeface="Nunito Light"/>
              </a:defRPr>
            </a:lvl1pPr>
            <a:lvl2pPr marL="914400" lvl="1" indent="-381000">
              <a:lnSpc>
                <a:spcPct val="100000"/>
              </a:lnSpc>
              <a:spcBef>
                <a:spcPts val="1000"/>
              </a:spcBef>
              <a:spcAft>
                <a:spcPts val="0"/>
              </a:spcAft>
              <a:buClr>
                <a:schemeClr val="accent5"/>
              </a:buClr>
              <a:buSzPts val="2400"/>
              <a:buFont typeface="Nunito Light"/>
              <a:buChar char="-"/>
              <a:defRPr sz="2400">
                <a:solidFill>
                  <a:schemeClr val="dk1"/>
                </a:solidFill>
                <a:latin typeface="Nunito Light"/>
                <a:ea typeface="Nunito Light"/>
                <a:cs typeface="Nunito Light"/>
                <a:sym typeface="Nunito Light"/>
              </a:defRPr>
            </a:lvl2pPr>
            <a:lvl3pPr marL="1371600" lvl="2" indent="-381000">
              <a:lnSpc>
                <a:spcPct val="100000"/>
              </a:lnSpc>
              <a:spcBef>
                <a:spcPts val="1000"/>
              </a:spcBef>
              <a:spcAft>
                <a:spcPts val="0"/>
              </a:spcAft>
              <a:buClr>
                <a:schemeClr val="accent5"/>
              </a:buClr>
              <a:buSzPts val="2400"/>
              <a:buFont typeface="Nunito Light"/>
              <a:buChar char="-"/>
              <a:defRPr sz="2400">
                <a:solidFill>
                  <a:schemeClr val="dk1"/>
                </a:solidFill>
                <a:latin typeface="Nunito Light"/>
                <a:ea typeface="Nunito Light"/>
                <a:cs typeface="Nunito Light"/>
                <a:sym typeface="Nunito Light"/>
              </a:defRPr>
            </a:lvl3pPr>
            <a:lvl4pPr marL="1828800" lvl="3" indent="-381000">
              <a:lnSpc>
                <a:spcPct val="100000"/>
              </a:lnSpc>
              <a:spcBef>
                <a:spcPts val="1000"/>
              </a:spcBef>
              <a:spcAft>
                <a:spcPts val="0"/>
              </a:spcAft>
              <a:buClr>
                <a:schemeClr val="dk1"/>
              </a:buClr>
              <a:buSzPts val="2400"/>
              <a:buFont typeface="Nunito Light"/>
              <a:buChar char="●"/>
              <a:defRPr sz="2400">
                <a:solidFill>
                  <a:schemeClr val="dk1"/>
                </a:solidFill>
                <a:latin typeface="Nunito Light"/>
                <a:ea typeface="Nunito Light"/>
                <a:cs typeface="Nunito Light"/>
                <a:sym typeface="Nunito Light"/>
              </a:defRPr>
            </a:lvl4pPr>
            <a:lvl5pPr marL="2286000" lvl="4" indent="-381000">
              <a:lnSpc>
                <a:spcPct val="100000"/>
              </a:lnSpc>
              <a:spcBef>
                <a:spcPts val="1000"/>
              </a:spcBef>
              <a:spcAft>
                <a:spcPts val="0"/>
              </a:spcAft>
              <a:buClr>
                <a:schemeClr val="dk1"/>
              </a:buClr>
              <a:buSzPts val="2400"/>
              <a:buFont typeface="Nunito Light"/>
              <a:buChar char="○"/>
              <a:defRPr sz="2400">
                <a:solidFill>
                  <a:schemeClr val="dk1"/>
                </a:solidFill>
                <a:latin typeface="Nunito Light"/>
                <a:ea typeface="Nunito Light"/>
                <a:cs typeface="Nunito Light"/>
                <a:sym typeface="Nunito Light"/>
              </a:defRPr>
            </a:lvl5pPr>
            <a:lvl6pPr marL="2743200" lvl="5" indent="-381000">
              <a:lnSpc>
                <a:spcPct val="100000"/>
              </a:lnSpc>
              <a:spcBef>
                <a:spcPts val="1000"/>
              </a:spcBef>
              <a:spcAft>
                <a:spcPts val="0"/>
              </a:spcAft>
              <a:buClr>
                <a:schemeClr val="dk1"/>
              </a:buClr>
              <a:buSzPts val="2400"/>
              <a:buFont typeface="Nunito Light"/>
              <a:buChar char="■"/>
              <a:defRPr sz="2400">
                <a:solidFill>
                  <a:schemeClr val="dk1"/>
                </a:solidFill>
                <a:latin typeface="Nunito Light"/>
                <a:ea typeface="Nunito Light"/>
                <a:cs typeface="Nunito Light"/>
                <a:sym typeface="Nunito Light"/>
              </a:defRPr>
            </a:lvl6pPr>
            <a:lvl7pPr marL="3200400" lvl="6" indent="-381000">
              <a:lnSpc>
                <a:spcPct val="100000"/>
              </a:lnSpc>
              <a:spcBef>
                <a:spcPts val="1000"/>
              </a:spcBef>
              <a:spcAft>
                <a:spcPts val="0"/>
              </a:spcAft>
              <a:buClr>
                <a:schemeClr val="dk1"/>
              </a:buClr>
              <a:buSzPts val="2400"/>
              <a:buFont typeface="Nunito Light"/>
              <a:buChar char="●"/>
              <a:defRPr sz="2400">
                <a:solidFill>
                  <a:schemeClr val="dk1"/>
                </a:solidFill>
                <a:latin typeface="Nunito Light"/>
                <a:ea typeface="Nunito Light"/>
                <a:cs typeface="Nunito Light"/>
                <a:sym typeface="Nunito Light"/>
              </a:defRPr>
            </a:lvl7pPr>
            <a:lvl8pPr marL="3657600" lvl="7" indent="-381000">
              <a:lnSpc>
                <a:spcPct val="100000"/>
              </a:lnSpc>
              <a:spcBef>
                <a:spcPts val="1000"/>
              </a:spcBef>
              <a:spcAft>
                <a:spcPts val="0"/>
              </a:spcAft>
              <a:buClr>
                <a:schemeClr val="dk1"/>
              </a:buClr>
              <a:buSzPts val="2400"/>
              <a:buFont typeface="Nunito Light"/>
              <a:buChar char="○"/>
              <a:defRPr sz="2400">
                <a:solidFill>
                  <a:schemeClr val="dk1"/>
                </a:solidFill>
                <a:latin typeface="Nunito Light"/>
                <a:ea typeface="Nunito Light"/>
                <a:cs typeface="Nunito Light"/>
                <a:sym typeface="Nunito Light"/>
              </a:defRPr>
            </a:lvl8pPr>
            <a:lvl9pPr marL="4114800" lvl="8" indent="-381000">
              <a:lnSpc>
                <a:spcPct val="100000"/>
              </a:lnSpc>
              <a:spcBef>
                <a:spcPts val="1000"/>
              </a:spcBef>
              <a:spcAft>
                <a:spcPts val="1000"/>
              </a:spcAft>
              <a:buClr>
                <a:schemeClr val="dk1"/>
              </a:buClr>
              <a:buSzPts val="2400"/>
              <a:buFont typeface="Nunito Light"/>
              <a:buChar char="■"/>
              <a:defRPr sz="2400">
                <a:solidFill>
                  <a:schemeClr val="dk1"/>
                </a:solidFill>
                <a:latin typeface="Nunito Light"/>
                <a:ea typeface="Nunito Light"/>
                <a:cs typeface="Nunito Light"/>
                <a:sym typeface="Nunito Light"/>
              </a:defRPr>
            </a:lvl9pPr>
          </a:lstStyle>
          <a:p>
            <a:endParaRPr/>
          </a:p>
        </p:txBody>
      </p:sp>
      <p:sp>
        <p:nvSpPr>
          <p:cNvPr id="8" name="Google Shape;8;p1"/>
          <p:cNvSpPr txBox="1">
            <a:spLocks noGrp="1"/>
          </p:cNvSpPr>
          <p:nvPr>
            <p:ph type="sldNum" idx="12"/>
          </p:nvPr>
        </p:nvSpPr>
        <p:spPr>
          <a:xfrm>
            <a:off x="8665029" y="127279"/>
            <a:ext cx="326700" cy="272700"/>
          </a:xfrm>
          <a:prstGeom prst="rect">
            <a:avLst/>
          </a:prstGeom>
          <a:noFill/>
          <a:ln>
            <a:noFill/>
          </a:ln>
        </p:spPr>
        <p:txBody>
          <a:bodyPr spcFirstLastPara="1" wrap="square" lIns="0" tIns="0" rIns="0" bIns="0" anchor="t" anchorCtr="0">
            <a:noAutofit/>
          </a:bodyPr>
          <a:lstStyle>
            <a:lvl1pPr lvl="0" algn="r">
              <a:buNone/>
              <a:defRPr sz="1000">
                <a:solidFill>
                  <a:schemeClr val="dk1"/>
                </a:solidFill>
                <a:latin typeface="Mali SemiBold"/>
                <a:ea typeface="Mali SemiBold"/>
                <a:cs typeface="Mali SemiBold"/>
                <a:sym typeface="Mali SemiBold"/>
              </a:defRPr>
            </a:lvl1pPr>
            <a:lvl2pPr lvl="1" algn="r">
              <a:buNone/>
              <a:defRPr sz="1000">
                <a:solidFill>
                  <a:schemeClr val="dk1"/>
                </a:solidFill>
                <a:latin typeface="Mali SemiBold"/>
                <a:ea typeface="Mali SemiBold"/>
                <a:cs typeface="Mali SemiBold"/>
                <a:sym typeface="Mali SemiBold"/>
              </a:defRPr>
            </a:lvl2pPr>
            <a:lvl3pPr lvl="2" algn="r">
              <a:buNone/>
              <a:defRPr sz="1000">
                <a:solidFill>
                  <a:schemeClr val="dk1"/>
                </a:solidFill>
                <a:latin typeface="Mali SemiBold"/>
                <a:ea typeface="Mali SemiBold"/>
                <a:cs typeface="Mali SemiBold"/>
                <a:sym typeface="Mali SemiBold"/>
              </a:defRPr>
            </a:lvl3pPr>
            <a:lvl4pPr lvl="3" algn="r">
              <a:buNone/>
              <a:defRPr sz="1000">
                <a:solidFill>
                  <a:schemeClr val="dk1"/>
                </a:solidFill>
                <a:latin typeface="Mali SemiBold"/>
                <a:ea typeface="Mali SemiBold"/>
                <a:cs typeface="Mali SemiBold"/>
                <a:sym typeface="Mali SemiBold"/>
              </a:defRPr>
            </a:lvl4pPr>
            <a:lvl5pPr lvl="4" algn="r">
              <a:buNone/>
              <a:defRPr sz="1000">
                <a:solidFill>
                  <a:schemeClr val="dk1"/>
                </a:solidFill>
                <a:latin typeface="Mali SemiBold"/>
                <a:ea typeface="Mali SemiBold"/>
                <a:cs typeface="Mali SemiBold"/>
                <a:sym typeface="Mali SemiBold"/>
              </a:defRPr>
            </a:lvl5pPr>
            <a:lvl6pPr lvl="5" algn="r">
              <a:buNone/>
              <a:defRPr sz="1000">
                <a:solidFill>
                  <a:schemeClr val="dk1"/>
                </a:solidFill>
                <a:latin typeface="Mali SemiBold"/>
                <a:ea typeface="Mali SemiBold"/>
                <a:cs typeface="Mali SemiBold"/>
                <a:sym typeface="Mali SemiBold"/>
              </a:defRPr>
            </a:lvl6pPr>
            <a:lvl7pPr lvl="6" algn="r">
              <a:buNone/>
              <a:defRPr sz="1000">
                <a:solidFill>
                  <a:schemeClr val="dk1"/>
                </a:solidFill>
                <a:latin typeface="Mali SemiBold"/>
                <a:ea typeface="Mali SemiBold"/>
                <a:cs typeface="Mali SemiBold"/>
                <a:sym typeface="Mali SemiBold"/>
              </a:defRPr>
            </a:lvl7pPr>
            <a:lvl8pPr lvl="7" algn="r">
              <a:buNone/>
              <a:defRPr sz="1000">
                <a:solidFill>
                  <a:schemeClr val="dk1"/>
                </a:solidFill>
                <a:latin typeface="Mali SemiBold"/>
                <a:ea typeface="Mali SemiBold"/>
                <a:cs typeface="Mali SemiBold"/>
                <a:sym typeface="Mali SemiBold"/>
              </a:defRPr>
            </a:lvl8pPr>
            <a:lvl9pPr lvl="8" algn="r">
              <a:buNone/>
              <a:defRPr sz="1000">
                <a:solidFill>
                  <a:schemeClr val="dk1"/>
                </a:solidFill>
                <a:latin typeface="Mali SemiBold"/>
                <a:ea typeface="Mali SemiBold"/>
                <a:cs typeface="Mali SemiBold"/>
                <a:sym typeface="Mali SemiBold"/>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BKisdb9tBYg"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image" Target="../media/image18.pn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education.nsw.gov.au/public-schools/practical-help-for-parents-and-carers/learning-resources/english/english-a-to-z/english-help-pages/comprehension-strategies-to-use-at-home"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0.jpg"/></Relationships>
</file>

<file path=ppt/slides/_rels/slide17.xml.rels><?xml version="1.0" encoding="UTF-8" standalone="yes"?>
<Relationships xmlns="http://schemas.openxmlformats.org/package/2006/relationships"><Relationship Id="rId3" Type="http://schemas.openxmlformats.org/officeDocument/2006/relationships/hyperlink" Target="https://stjohnsnarraweena.weebly.com/index.html"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hyperlink" Target="https://sjandbb-nsw.compass.education/login.aspx?sessionstate=disabled"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esafety.gov.au/parents"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hyperlink" Target="mailto:natalie.ingram@dbb.catholic.edu.au" TargetMode="External"/><Relationship Id="rId3" Type="http://schemas.openxmlformats.org/officeDocument/2006/relationships/hyperlink" Target="mailto:christine.dunk@dbb.catholic.edu.au" TargetMode="External"/><Relationship Id="rId7" Type="http://schemas.openxmlformats.org/officeDocument/2006/relationships/hyperlink" Target="mailto:pauline.douglas@dbb.catholic.edu.au"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hyperlink" Target="mailto:sharon.fountain@dbb.catholic.edu.au" TargetMode="External"/><Relationship Id="rId5" Type="http://schemas.openxmlformats.org/officeDocument/2006/relationships/hyperlink" Target="mailto:tori.jones@dbb.catholic.edu.au" TargetMode="External"/><Relationship Id="rId4" Type="http://schemas.openxmlformats.org/officeDocument/2006/relationships/hyperlink" Target="mailto:lisa.kazzaz@dbb.catholic.edu.au" TargetMode="External"/><Relationship Id="rId9" Type="http://schemas.openxmlformats.org/officeDocument/2006/relationships/hyperlink" Target="mailto:liz.rath@dbb.catholic.edu.a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hyperlink" Target="https://www.csodbb.catholic.edu.au/_uploads/ppage/files/Animation%20Only%20-%20Primary%20-%20Broken%20Bay%20Attendance.mp4"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1.jpg"/><Relationship Id="rId4" Type="http://schemas.openxmlformats.org/officeDocument/2006/relationships/hyperlink" Target="http://drive.google.com/file/d/1RSfepswCabVOeFd8SCaCLoewgLJwm50O/view"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767" name="Google Shape;767;p15"/>
          <p:cNvSpPr txBox="1">
            <a:spLocks noGrp="1"/>
          </p:cNvSpPr>
          <p:nvPr>
            <p:ph type="ctrTitle"/>
          </p:nvPr>
        </p:nvSpPr>
        <p:spPr>
          <a:xfrm>
            <a:off x="448000" y="666850"/>
            <a:ext cx="7146900" cy="1799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2020 Stage 3</a:t>
            </a:r>
            <a:br>
              <a:rPr lang="en"/>
            </a:br>
            <a:r>
              <a:rPr lang="en"/>
              <a:t>Parent Information Evening</a:t>
            </a:r>
            <a:endParaRPr/>
          </a:p>
        </p:txBody>
      </p:sp>
      <p:sp>
        <p:nvSpPr>
          <p:cNvPr id="768" name="Google Shape;768;p15"/>
          <p:cNvSpPr/>
          <p:nvPr/>
        </p:nvSpPr>
        <p:spPr>
          <a:xfrm rot="10800000">
            <a:off x="3793882" y="1363173"/>
            <a:ext cx="1556240" cy="60527"/>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5"/>
          <p:cNvSpPr/>
          <p:nvPr/>
        </p:nvSpPr>
        <p:spPr>
          <a:xfrm rot="10800000">
            <a:off x="828992" y="2811998"/>
            <a:ext cx="1928758" cy="60527"/>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70" name="Google Shape;770;p15"/>
          <p:cNvPicPr preferRelativeResize="0"/>
          <p:nvPr/>
        </p:nvPicPr>
        <p:blipFill>
          <a:blip r:embed="rId3">
            <a:alphaModFix/>
          </a:blip>
          <a:stretch>
            <a:fillRect/>
          </a:stretch>
        </p:blipFill>
        <p:spPr>
          <a:xfrm>
            <a:off x="524200" y="3038675"/>
            <a:ext cx="1966175" cy="19661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34"/>
        <p:cNvGrpSpPr/>
        <p:nvPr/>
      </p:nvGrpSpPr>
      <p:grpSpPr>
        <a:xfrm>
          <a:off x="0" y="0"/>
          <a:ext cx="0" cy="0"/>
          <a:chOff x="0" y="0"/>
          <a:chExt cx="0" cy="0"/>
        </a:xfrm>
      </p:grpSpPr>
      <p:pic>
        <p:nvPicPr>
          <p:cNvPr id="835" name="Google Shape;835;p24"/>
          <p:cNvPicPr preferRelativeResize="0"/>
          <p:nvPr/>
        </p:nvPicPr>
        <p:blipFill>
          <a:blip r:embed="rId3">
            <a:alphaModFix/>
          </a:blip>
          <a:stretch>
            <a:fillRect/>
          </a:stretch>
        </p:blipFill>
        <p:spPr>
          <a:xfrm>
            <a:off x="3521401" y="704275"/>
            <a:ext cx="5029974" cy="3258724"/>
          </a:xfrm>
          <a:prstGeom prst="rect">
            <a:avLst/>
          </a:prstGeom>
          <a:noFill/>
          <a:ln>
            <a:noFill/>
          </a:ln>
        </p:spPr>
      </p:pic>
      <p:sp>
        <p:nvSpPr>
          <p:cNvPr id="836" name="Google Shape;836;p24"/>
          <p:cNvSpPr txBox="1">
            <a:spLocks noGrp="1"/>
          </p:cNvSpPr>
          <p:nvPr>
            <p:ph type="body" idx="1"/>
          </p:nvPr>
        </p:nvSpPr>
        <p:spPr>
          <a:xfrm>
            <a:off x="152400" y="1352550"/>
            <a:ext cx="3217500" cy="6183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b="1"/>
              <a:t>Religion - Vocation</a:t>
            </a:r>
            <a:endParaRPr b="1"/>
          </a:p>
          <a:p>
            <a:pPr marL="0" lvl="0" indent="0" algn="l" rtl="0">
              <a:spcBef>
                <a:spcPts val="1000"/>
              </a:spcBef>
              <a:spcAft>
                <a:spcPts val="1000"/>
              </a:spcAft>
              <a:buNone/>
            </a:pPr>
            <a:endParaRPr/>
          </a:p>
        </p:txBody>
      </p:sp>
      <p:sp>
        <p:nvSpPr>
          <p:cNvPr id="837" name="Google Shape;837;p24"/>
          <p:cNvSpPr txBox="1">
            <a:spLocks noGrp="1"/>
          </p:cNvSpPr>
          <p:nvPr>
            <p:ph type="title"/>
          </p:nvPr>
        </p:nvSpPr>
        <p:spPr>
          <a:xfrm>
            <a:off x="145925" y="602900"/>
            <a:ext cx="7964400" cy="4605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2600"/>
              <a:t>Example of </a:t>
            </a:r>
            <a:endParaRPr sz="2600"/>
          </a:p>
          <a:p>
            <a:pPr marL="0" lvl="0" indent="0" algn="l" rtl="0">
              <a:spcBef>
                <a:spcPts val="0"/>
              </a:spcBef>
              <a:spcAft>
                <a:spcPts val="0"/>
              </a:spcAft>
              <a:buNone/>
            </a:pPr>
            <a:r>
              <a:rPr lang="en" sz="2600"/>
              <a:t>Thinking Routine: </a:t>
            </a:r>
            <a:endParaRPr sz="2600"/>
          </a:p>
          <a:p>
            <a:pPr marL="0" lvl="0" indent="0" algn="l" rtl="0">
              <a:spcBef>
                <a:spcPts val="0"/>
              </a:spcBef>
              <a:spcAft>
                <a:spcPts val="0"/>
              </a:spcAft>
              <a:buNone/>
            </a:pPr>
            <a:r>
              <a:rPr lang="en" sz="2600"/>
              <a:t>HEADLINES</a:t>
            </a:r>
            <a:endParaRPr sz="2600"/>
          </a:p>
        </p:txBody>
      </p:sp>
      <p:sp>
        <p:nvSpPr>
          <p:cNvPr id="838" name="Google Shape;838;p24"/>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10</a:t>
            </a:fld>
            <a:endParaRPr/>
          </a:p>
        </p:txBody>
      </p:sp>
      <p:pic>
        <p:nvPicPr>
          <p:cNvPr id="839" name="Google Shape;839;p24"/>
          <p:cNvPicPr preferRelativeResize="0"/>
          <p:nvPr/>
        </p:nvPicPr>
        <p:blipFill>
          <a:blip r:embed="rId4">
            <a:alphaModFix/>
          </a:blip>
          <a:stretch>
            <a:fillRect/>
          </a:stretch>
        </p:blipFill>
        <p:spPr>
          <a:xfrm>
            <a:off x="152400" y="2123250"/>
            <a:ext cx="3461151" cy="1991950"/>
          </a:xfrm>
          <a:prstGeom prst="rect">
            <a:avLst/>
          </a:prstGeom>
          <a:noFill/>
          <a:ln>
            <a:noFill/>
          </a:ln>
        </p:spPr>
      </p:pic>
      <p:pic>
        <p:nvPicPr>
          <p:cNvPr id="840" name="Google Shape;840;p24"/>
          <p:cNvPicPr preferRelativeResize="0"/>
          <p:nvPr/>
        </p:nvPicPr>
        <p:blipFill>
          <a:blip r:embed="rId5">
            <a:alphaModFix/>
          </a:blip>
          <a:stretch>
            <a:fillRect/>
          </a:stretch>
        </p:blipFill>
        <p:spPr>
          <a:xfrm>
            <a:off x="3922800" y="732787"/>
            <a:ext cx="4628574" cy="3472674"/>
          </a:xfrm>
          <a:prstGeom prst="rect">
            <a:avLst/>
          </a:prstGeom>
          <a:noFill/>
          <a:ln>
            <a:noFill/>
          </a:ln>
        </p:spPr>
      </p:pic>
      <p:pic>
        <p:nvPicPr>
          <p:cNvPr id="841" name="Google Shape;841;p24"/>
          <p:cNvPicPr preferRelativeResize="0"/>
          <p:nvPr/>
        </p:nvPicPr>
        <p:blipFill>
          <a:blip r:embed="rId6">
            <a:alphaModFix/>
          </a:blip>
          <a:stretch>
            <a:fillRect/>
          </a:stretch>
        </p:blipFill>
        <p:spPr>
          <a:xfrm>
            <a:off x="3857713" y="839763"/>
            <a:ext cx="4357332" cy="3258725"/>
          </a:xfrm>
          <a:prstGeom prst="rect">
            <a:avLst/>
          </a:prstGeom>
          <a:noFill/>
          <a:ln>
            <a:noFill/>
          </a:ln>
        </p:spPr>
      </p:pic>
      <p:pic>
        <p:nvPicPr>
          <p:cNvPr id="842" name="Google Shape;842;p24"/>
          <p:cNvPicPr preferRelativeResize="0"/>
          <p:nvPr/>
        </p:nvPicPr>
        <p:blipFill>
          <a:blip r:embed="rId7">
            <a:alphaModFix/>
          </a:blip>
          <a:stretch>
            <a:fillRect/>
          </a:stretch>
        </p:blipFill>
        <p:spPr>
          <a:xfrm>
            <a:off x="4219100" y="175108"/>
            <a:ext cx="3596725" cy="479327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35"/>
                                        </p:tgtEl>
                                        <p:attrNameLst>
                                          <p:attrName>style.visibility</p:attrName>
                                        </p:attrNameLst>
                                      </p:cBhvr>
                                      <p:to>
                                        <p:strVal val="visible"/>
                                      </p:to>
                                    </p:set>
                                    <p:animEffect transition="in" filter="fade">
                                      <p:cBhvr>
                                        <p:cTn id="7" dur="1000"/>
                                        <p:tgtEl>
                                          <p:spTgt spid="8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40"/>
                                        </p:tgtEl>
                                        <p:attrNameLst>
                                          <p:attrName>style.visibility</p:attrName>
                                        </p:attrNameLst>
                                      </p:cBhvr>
                                      <p:to>
                                        <p:strVal val="visible"/>
                                      </p:to>
                                    </p:set>
                                    <p:animEffect transition="in" filter="fade">
                                      <p:cBhvr>
                                        <p:cTn id="12" dur="1000"/>
                                        <p:tgtEl>
                                          <p:spTgt spid="8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41"/>
                                        </p:tgtEl>
                                        <p:attrNameLst>
                                          <p:attrName>style.visibility</p:attrName>
                                        </p:attrNameLst>
                                      </p:cBhvr>
                                      <p:to>
                                        <p:strVal val="visible"/>
                                      </p:to>
                                    </p:set>
                                    <p:animEffect transition="in" filter="fade">
                                      <p:cBhvr>
                                        <p:cTn id="17" dur="1000"/>
                                        <p:tgtEl>
                                          <p:spTgt spid="84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42"/>
                                        </p:tgtEl>
                                        <p:attrNameLst>
                                          <p:attrName>style.visibility</p:attrName>
                                        </p:attrNameLst>
                                      </p:cBhvr>
                                      <p:to>
                                        <p:strVal val="visible"/>
                                      </p:to>
                                    </p:set>
                                    <p:animEffect transition="in" filter="fade">
                                      <p:cBhvr>
                                        <p:cTn id="22" dur="1000"/>
                                        <p:tgtEl>
                                          <p:spTgt spid="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sp>
        <p:nvSpPr>
          <p:cNvPr id="847" name="Google Shape;847;p25"/>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11</a:t>
            </a:fld>
            <a:endParaRPr/>
          </a:p>
        </p:txBody>
      </p:sp>
      <p:pic>
        <p:nvPicPr>
          <p:cNvPr id="848" name="Google Shape;848;p25" descr="HANDS UP - Join the conversation on all things education!   &#10;Animated talks and reviews on educational topics for parents and educators.&#10;&#10;&#10;&#10;Watch Carol Dweck ( 2014) go in depth on this topic: https://www.ted.com/talks/carol_dweck_the_power_of_believing_that_you_can_improve?language=en&#10;&#10;&#10;&#10;&#10;&#10;Audio:&#10;Take The Chance&#10;NICOLAI HEIDLAS" title="Building a Growth Mindset in Children">
            <a:hlinkClick r:id="rId3"/>
          </p:cNvPr>
          <p:cNvPicPr preferRelativeResize="0"/>
          <p:nvPr/>
        </p:nvPicPr>
        <p:blipFill>
          <a:blip r:embed="rId4">
            <a:alphaModFix/>
          </a:blip>
          <a:stretch>
            <a:fillRect/>
          </a:stretch>
        </p:blipFill>
        <p:spPr>
          <a:xfrm>
            <a:off x="126675" y="909150"/>
            <a:ext cx="4572000" cy="3429000"/>
          </a:xfrm>
          <a:prstGeom prst="rect">
            <a:avLst/>
          </a:prstGeom>
          <a:noFill/>
          <a:ln>
            <a:noFill/>
          </a:ln>
        </p:spPr>
      </p:pic>
      <p:sp>
        <p:nvSpPr>
          <p:cNvPr id="849" name="Google Shape;849;p25"/>
          <p:cNvSpPr txBox="1">
            <a:spLocks noGrp="1"/>
          </p:cNvSpPr>
          <p:nvPr>
            <p:ph type="ctrTitle" idx="4294967295"/>
          </p:nvPr>
        </p:nvSpPr>
        <p:spPr>
          <a:xfrm>
            <a:off x="892625" y="51075"/>
            <a:ext cx="7372800" cy="8379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6000"/>
              <a:t>Growth Mindset</a:t>
            </a:r>
            <a:endParaRPr sz="6000"/>
          </a:p>
        </p:txBody>
      </p:sp>
      <p:pic>
        <p:nvPicPr>
          <p:cNvPr id="850" name="Google Shape;850;p25"/>
          <p:cNvPicPr preferRelativeResize="0"/>
          <p:nvPr/>
        </p:nvPicPr>
        <p:blipFill>
          <a:blip r:embed="rId5">
            <a:alphaModFix/>
          </a:blip>
          <a:stretch>
            <a:fillRect/>
          </a:stretch>
        </p:blipFill>
        <p:spPr>
          <a:xfrm>
            <a:off x="4851075" y="1193775"/>
            <a:ext cx="4140526" cy="28958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sp>
        <p:nvSpPr>
          <p:cNvPr id="855" name="Google Shape;855;p26"/>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12</a:t>
            </a:fld>
            <a:endParaRPr/>
          </a:p>
        </p:txBody>
      </p:sp>
      <p:sp>
        <p:nvSpPr>
          <p:cNvPr id="856" name="Google Shape;856;p26"/>
          <p:cNvSpPr txBox="1">
            <a:spLocks noGrp="1"/>
          </p:cNvSpPr>
          <p:nvPr>
            <p:ph type="ctrTitle" idx="4294967295"/>
          </p:nvPr>
        </p:nvSpPr>
        <p:spPr>
          <a:xfrm>
            <a:off x="892625" y="51075"/>
            <a:ext cx="7372800" cy="8379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6000"/>
              <a:t>Resilience</a:t>
            </a:r>
            <a:endParaRPr sz="6000"/>
          </a:p>
        </p:txBody>
      </p:sp>
      <p:sp>
        <p:nvSpPr>
          <p:cNvPr id="857" name="Google Shape;857;p26"/>
          <p:cNvSpPr txBox="1"/>
          <p:nvPr/>
        </p:nvSpPr>
        <p:spPr>
          <a:xfrm>
            <a:off x="60800" y="834600"/>
            <a:ext cx="8931000" cy="1936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600"/>
              </a:spcBef>
              <a:spcAft>
                <a:spcPts val="0"/>
              </a:spcAft>
              <a:buNone/>
            </a:pPr>
            <a:r>
              <a:rPr lang="en" sz="2200">
                <a:solidFill>
                  <a:schemeClr val="dk1"/>
                </a:solidFill>
                <a:latin typeface="Mali"/>
                <a:ea typeface="Mali"/>
                <a:cs typeface="Mali"/>
                <a:sym typeface="Mali"/>
              </a:rPr>
              <a:t>Resilience is the ability to recover from, or adjust to, misfortune or change. </a:t>
            </a:r>
            <a:endParaRPr sz="2200">
              <a:solidFill>
                <a:schemeClr val="dk1"/>
              </a:solidFill>
              <a:latin typeface="Mali"/>
              <a:ea typeface="Mali"/>
              <a:cs typeface="Mali"/>
              <a:sym typeface="Mali"/>
            </a:endParaRPr>
          </a:p>
          <a:p>
            <a:pPr marL="0" lvl="0" indent="0" algn="ctr" rtl="0">
              <a:lnSpc>
                <a:spcPct val="115000"/>
              </a:lnSpc>
              <a:spcBef>
                <a:spcPts val="1000"/>
              </a:spcBef>
              <a:spcAft>
                <a:spcPts val="0"/>
              </a:spcAft>
              <a:buNone/>
            </a:pPr>
            <a:r>
              <a:rPr lang="en" sz="2200">
                <a:solidFill>
                  <a:schemeClr val="dk1"/>
                </a:solidFill>
                <a:latin typeface="Mali"/>
                <a:ea typeface="Mali"/>
                <a:cs typeface="Mali"/>
                <a:sym typeface="Mali"/>
              </a:rPr>
              <a:t>It is a part of life. </a:t>
            </a:r>
            <a:endParaRPr sz="2200">
              <a:solidFill>
                <a:schemeClr val="dk1"/>
              </a:solidFill>
              <a:latin typeface="Mali"/>
              <a:ea typeface="Mali"/>
              <a:cs typeface="Mali"/>
              <a:sym typeface="Mali"/>
            </a:endParaRPr>
          </a:p>
          <a:p>
            <a:pPr marL="0" lvl="0" indent="0" algn="ctr" rtl="0">
              <a:lnSpc>
                <a:spcPct val="115000"/>
              </a:lnSpc>
              <a:spcBef>
                <a:spcPts val="1000"/>
              </a:spcBef>
              <a:spcAft>
                <a:spcPts val="0"/>
              </a:spcAft>
              <a:buNone/>
            </a:pPr>
            <a:r>
              <a:rPr lang="en" sz="2200">
                <a:solidFill>
                  <a:schemeClr val="dk1"/>
                </a:solidFill>
                <a:latin typeface="Mali"/>
                <a:ea typeface="Mali"/>
                <a:cs typeface="Mali"/>
                <a:sym typeface="Mali"/>
              </a:rPr>
              <a:t>It helps to prepare us for life.</a:t>
            </a:r>
            <a:endParaRPr sz="2200">
              <a:solidFill>
                <a:schemeClr val="dk1"/>
              </a:solidFill>
              <a:latin typeface="Mali"/>
              <a:ea typeface="Mali"/>
              <a:cs typeface="Mali"/>
              <a:sym typeface="Mali"/>
            </a:endParaRPr>
          </a:p>
          <a:p>
            <a:pPr marL="1428750" marR="1706647" lvl="0" indent="0" algn="ctr" rtl="0">
              <a:lnSpc>
                <a:spcPct val="115000"/>
              </a:lnSpc>
              <a:spcBef>
                <a:spcPts val="1000"/>
              </a:spcBef>
              <a:spcAft>
                <a:spcPts val="1000"/>
              </a:spcAft>
              <a:buNone/>
            </a:pPr>
            <a:r>
              <a:rPr lang="en" sz="2200">
                <a:solidFill>
                  <a:schemeClr val="accent2"/>
                </a:solidFill>
                <a:latin typeface="Mali"/>
                <a:ea typeface="Mali"/>
                <a:cs typeface="Mali"/>
                <a:sym typeface="Mali"/>
              </a:rPr>
              <a:t>“</a:t>
            </a:r>
            <a:r>
              <a:rPr lang="en" sz="2200" i="1">
                <a:solidFill>
                  <a:schemeClr val="accent2"/>
                </a:solidFill>
                <a:latin typeface="Mali"/>
                <a:ea typeface="Mali"/>
                <a:cs typeface="Mali"/>
                <a:sym typeface="Mali"/>
              </a:rPr>
              <a:t>I am not my mistakes. I can try again. Things will get better. I am not alone.”</a:t>
            </a:r>
            <a:endParaRPr sz="2200" i="1">
              <a:solidFill>
                <a:schemeClr val="accent2"/>
              </a:solidFill>
              <a:latin typeface="Mali"/>
              <a:ea typeface="Mali"/>
              <a:cs typeface="Mali"/>
              <a:sym typeface="Mal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57">
                                            <p:txEl>
                                              <p:pRg st="0" end="0"/>
                                            </p:txEl>
                                          </p:spTgt>
                                        </p:tgtEl>
                                        <p:attrNameLst>
                                          <p:attrName>style.visibility</p:attrName>
                                        </p:attrNameLst>
                                      </p:cBhvr>
                                      <p:to>
                                        <p:strVal val="visible"/>
                                      </p:to>
                                    </p:set>
                                    <p:animEffect transition="in" filter="fade">
                                      <p:cBhvr>
                                        <p:cTn id="7" dur="1000"/>
                                        <p:tgtEl>
                                          <p:spTgt spid="85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57">
                                            <p:txEl>
                                              <p:pRg st="1" end="1"/>
                                            </p:txEl>
                                          </p:spTgt>
                                        </p:tgtEl>
                                        <p:attrNameLst>
                                          <p:attrName>style.visibility</p:attrName>
                                        </p:attrNameLst>
                                      </p:cBhvr>
                                      <p:to>
                                        <p:strVal val="visible"/>
                                      </p:to>
                                    </p:set>
                                    <p:animEffect transition="in" filter="fade">
                                      <p:cBhvr>
                                        <p:cTn id="12" dur="1000"/>
                                        <p:tgtEl>
                                          <p:spTgt spid="85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57">
                                            <p:txEl>
                                              <p:pRg st="2" end="2"/>
                                            </p:txEl>
                                          </p:spTgt>
                                        </p:tgtEl>
                                        <p:attrNameLst>
                                          <p:attrName>style.visibility</p:attrName>
                                        </p:attrNameLst>
                                      </p:cBhvr>
                                      <p:to>
                                        <p:strVal val="visible"/>
                                      </p:to>
                                    </p:set>
                                    <p:animEffect transition="in" filter="fade">
                                      <p:cBhvr>
                                        <p:cTn id="17" dur="1000"/>
                                        <p:tgtEl>
                                          <p:spTgt spid="85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57">
                                            <p:txEl>
                                              <p:pRg st="3" end="3"/>
                                            </p:txEl>
                                          </p:spTgt>
                                        </p:tgtEl>
                                        <p:attrNameLst>
                                          <p:attrName>style.visibility</p:attrName>
                                        </p:attrNameLst>
                                      </p:cBhvr>
                                      <p:to>
                                        <p:strVal val="visible"/>
                                      </p:to>
                                    </p:set>
                                    <p:animEffect transition="in" filter="fade">
                                      <p:cBhvr>
                                        <p:cTn id="22" dur="1000"/>
                                        <p:tgtEl>
                                          <p:spTgt spid="85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sp>
        <p:nvSpPr>
          <p:cNvPr id="862" name="Google Shape;862;p27"/>
          <p:cNvSpPr txBox="1">
            <a:spLocks noGrp="1"/>
          </p:cNvSpPr>
          <p:nvPr>
            <p:ph type="title"/>
          </p:nvPr>
        </p:nvSpPr>
        <p:spPr>
          <a:xfrm>
            <a:off x="121300" y="399975"/>
            <a:ext cx="7609800" cy="4605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2400"/>
              <a:t>These are the types of learning this year</a:t>
            </a:r>
            <a:endParaRPr sz="2400"/>
          </a:p>
        </p:txBody>
      </p:sp>
      <p:sp>
        <p:nvSpPr>
          <p:cNvPr id="863" name="Google Shape;863;p27"/>
          <p:cNvSpPr txBox="1">
            <a:spLocks noGrp="1"/>
          </p:cNvSpPr>
          <p:nvPr>
            <p:ph type="body" idx="1"/>
          </p:nvPr>
        </p:nvSpPr>
        <p:spPr>
          <a:xfrm>
            <a:off x="302675" y="1352550"/>
            <a:ext cx="7428300" cy="3341400"/>
          </a:xfrm>
          <a:prstGeom prst="rect">
            <a:avLst/>
          </a:prstGeom>
        </p:spPr>
        <p:txBody>
          <a:bodyPr spcFirstLastPara="1" wrap="square" lIns="0" tIns="0" rIns="0" bIns="0" anchor="t" anchorCtr="0">
            <a:noAutofit/>
          </a:bodyPr>
          <a:lstStyle/>
          <a:p>
            <a:pPr marL="457200" lvl="0" indent="-317500" algn="l" rtl="0">
              <a:spcBef>
                <a:spcPts val="600"/>
              </a:spcBef>
              <a:spcAft>
                <a:spcPts val="0"/>
              </a:spcAft>
              <a:buSzPts val="1400"/>
              <a:buChar char="✘"/>
            </a:pPr>
            <a:r>
              <a:rPr lang="en"/>
              <a:t>More opportunity for project-based/ investigative learning in all subjects</a:t>
            </a:r>
            <a:endParaRPr/>
          </a:p>
          <a:p>
            <a:pPr marL="457200" lvl="0" indent="-317500" algn="l" rtl="0">
              <a:spcBef>
                <a:spcPts val="1000"/>
              </a:spcBef>
              <a:spcAft>
                <a:spcPts val="0"/>
              </a:spcAft>
              <a:buSzPts val="1400"/>
              <a:buChar char="✘"/>
            </a:pPr>
            <a:r>
              <a:rPr lang="en"/>
              <a:t>Technology used consistently across all areas of learning (eg Google Classroom, SeeSaw, iMovie)</a:t>
            </a:r>
            <a:endParaRPr/>
          </a:p>
          <a:p>
            <a:pPr marL="457200" lvl="0" indent="-317500" algn="l" rtl="0">
              <a:spcBef>
                <a:spcPts val="1000"/>
              </a:spcBef>
              <a:spcAft>
                <a:spcPts val="0"/>
              </a:spcAft>
              <a:buSzPts val="1400"/>
              <a:buChar char="✘"/>
            </a:pPr>
            <a:r>
              <a:rPr lang="en"/>
              <a:t>Focus on development of independence, problem-solving, critical thinking and cooperative skills</a:t>
            </a:r>
            <a:endParaRPr/>
          </a:p>
          <a:p>
            <a:pPr marL="457200" lvl="0" indent="0" algn="l" rtl="0">
              <a:spcBef>
                <a:spcPts val="1000"/>
              </a:spcBef>
              <a:spcAft>
                <a:spcPts val="1000"/>
              </a:spcAft>
              <a:buNone/>
            </a:pPr>
            <a:endParaRPr/>
          </a:p>
        </p:txBody>
      </p:sp>
      <p:sp>
        <p:nvSpPr>
          <p:cNvPr id="864" name="Google Shape;864;p27"/>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13</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63">
                                            <p:txEl>
                                              <p:pRg st="0" end="0"/>
                                            </p:txEl>
                                          </p:spTgt>
                                        </p:tgtEl>
                                        <p:attrNameLst>
                                          <p:attrName>style.visibility</p:attrName>
                                        </p:attrNameLst>
                                      </p:cBhvr>
                                      <p:to>
                                        <p:strVal val="visible"/>
                                      </p:to>
                                    </p:set>
                                    <p:animEffect transition="in" filter="fade">
                                      <p:cBhvr>
                                        <p:cTn id="7" dur="1000"/>
                                        <p:tgtEl>
                                          <p:spTgt spid="8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63">
                                            <p:txEl>
                                              <p:pRg st="1" end="1"/>
                                            </p:txEl>
                                          </p:spTgt>
                                        </p:tgtEl>
                                        <p:attrNameLst>
                                          <p:attrName>style.visibility</p:attrName>
                                        </p:attrNameLst>
                                      </p:cBhvr>
                                      <p:to>
                                        <p:strVal val="visible"/>
                                      </p:to>
                                    </p:set>
                                    <p:animEffect transition="in" filter="fade">
                                      <p:cBhvr>
                                        <p:cTn id="12" dur="1000"/>
                                        <p:tgtEl>
                                          <p:spTgt spid="8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63">
                                            <p:txEl>
                                              <p:pRg st="2" end="2"/>
                                            </p:txEl>
                                          </p:spTgt>
                                        </p:tgtEl>
                                        <p:attrNameLst>
                                          <p:attrName>style.visibility</p:attrName>
                                        </p:attrNameLst>
                                      </p:cBhvr>
                                      <p:to>
                                        <p:strVal val="visible"/>
                                      </p:to>
                                    </p:set>
                                    <p:animEffect transition="in" filter="fade">
                                      <p:cBhvr>
                                        <p:cTn id="17" dur="1000"/>
                                        <p:tgtEl>
                                          <p:spTgt spid="8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63">
                                            <p:txEl>
                                              <p:pRg st="3" end="3"/>
                                            </p:txEl>
                                          </p:spTgt>
                                        </p:tgtEl>
                                        <p:attrNameLst>
                                          <p:attrName>style.visibility</p:attrName>
                                        </p:attrNameLst>
                                      </p:cBhvr>
                                      <p:to>
                                        <p:strVal val="visible"/>
                                      </p:to>
                                    </p:set>
                                    <p:animEffect transition="in" filter="fade">
                                      <p:cBhvr>
                                        <p:cTn id="22" dur="1000"/>
                                        <p:tgtEl>
                                          <p:spTgt spid="8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sp>
        <p:nvSpPr>
          <p:cNvPr id="869" name="Google Shape;869;p28"/>
          <p:cNvSpPr txBox="1">
            <a:spLocks noGrp="1"/>
          </p:cNvSpPr>
          <p:nvPr>
            <p:ph type="title"/>
          </p:nvPr>
        </p:nvSpPr>
        <p:spPr>
          <a:xfrm>
            <a:off x="121300" y="399975"/>
            <a:ext cx="7609800" cy="4605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2400"/>
              <a:t>Personal Development/ Health/ Pastoral Care</a:t>
            </a:r>
            <a:endParaRPr sz="2400"/>
          </a:p>
        </p:txBody>
      </p:sp>
      <p:sp>
        <p:nvSpPr>
          <p:cNvPr id="870" name="Google Shape;870;p28"/>
          <p:cNvSpPr txBox="1">
            <a:spLocks noGrp="1"/>
          </p:cNvSpPr>
          <p:nvPr>
            <p:ph type="body" idx="1"/>
          </p:nvPr>
        </p:nvSpPr>
        <p:spPr>
          <a:xfrm>
            <a:off x="302675" y="1352550"/>
            <a:ext cx="7428300" cy="3341400"/>
          </a:xfrm>
          <a:prstGeom prst="rect">
            <a:avLst/>
          </a:prstGeom>
        </p:spPr>
        <p:txBody>
          <a:bodyPr spcFirstLastPara="1" wrap="square" lIns="0" tIns="0" rIns="0" bIns="0" anchor="t" anchorCtr="0">
            <a:noAutofit/>
          </a:bodyPr>
          <a:lstStyle/>
          <a:p>
            <a:pPr marL="457200" lvl="0" indent="-317500" algn="l" rtl="0">
              <a:spcBef>
                <a:spcPts val="600"/>
              </a:spcBef>
              <a:spcAft>
                <a:spcPts val="0"/>
              </a:spcAft>
              <a:buSzPts val="1400"/>
              <a:buChar char="✘"/>
            </a:pPr>
            <a:r>
              <a:rPr lang="en"/>
              <a:t>Deodorant! Yes, it’s time ;)</a:t>
            </a:r>
            <a:endParaRPr/>
          </a:p>
          <a:p>
            <a:pPr marL="457200" lvl="0" indent="-317500" algn="l" rtl="0">
              <a:spcBef>
                <a:spcPts val="1000"/>
              </a:spcBef>
              <a:spcAft>
                <a:spcPts val="0"/>
              </a:spcAft>
              <a:buSzPts val="1400"/>
              <a:buChar char="✘"/>
            </a:pPr>
            <a:r>
              <a:rPr lang="en"/>
              <a:t>Information on sensitive issues units will be sent home later in the year</a:t>
            </a:r>
            <a:endParaRPr/>
          </a:p>
          <a:p>
            <a:pPr marL="457200" lvl="0" indent="-317500" algn="l" rtl="0">
              <a:spcBef>
                <a:spcPts val="1000"/>
              </a:spcBef>
              <a:spcAft>
                <a:spcPts val="0"/>
              </a:spcAft>
              <a:buSzPts val="1400"/>
              <a:buChar char="✘"/>
            </a:pPr>
            <a:r>
              <a:rPr lang="en"/>
              <a:t>If there are things you think we need to know about your child, please touch base with us</a:t>
            </a:r>
            <a:endParaRPr/>
          </a:p>
          <a:p>
            <a:pPr marL="457200" lvl="0" indent="0" algn="l" rtl="0">
              <a:spcBef>
                <a:spcPts val="1000"/>
              </a:spcBef>
              <a:spcAft>
                <a:spcPts val="1000"/>
              </a:spcAft>
              <a:buNone/>
            </a:pPr>
            <a:endParaRPr/>
          </a:p>
        </p:txBody>
      </p:sp>
      <p:sp>
        <p:nvSpPr>
          <p:cNvPr id="871" name="Google Shape;871;p28"/>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70">
                                            <p:txEl>
                                              <p:pRg st="0" end="0"/>
                                            </p:txEl>
                                          </p:spTgt>
                                        </p:tgtEl>
                                        <p:attrNameLst>
                                          <p:attrName>style.visibility</p:attrName>
                                        </p:attrNameLst>
                                      </p:cBhvr>
                                      <p:to>
                                        <p:strVal val="visible"/>
                                      </p:to>
                                    </p:set>
                                    <p:animEffect transition="in" filter="fade">
                                      <p:cBhvr>
                                        <p:cTn id="7" dur="1000"/>
                                        <p:tgtEl>
                                          <p:spTgt spid="8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70">
                                            <p:txEl>
                                              <p:pRg st="1" end="1"/>
                                            </p:txEl>
                                          </p:spTgt>
                                        </p:tgtEl>
                                        <p:attrNameLst>
                                          <p:attrName>style.visibility</p:attrName>
                                        </p:attrNameLst>
                                      </p:cBhvr>
                                      <p:to>
                                        <p:strVal val="visible"/>
                                      </p:to>
                                    </p:set>
                                    <p:animEffect transition="in" filter="fade">
                                      <p:cBhvr>
                                        <p:cTn id="12" dur="1000"/>
                                        <p:tgtEl>
                                          <p:spTgt spid="87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70">
                                            <p:txEl>
                                              <p:pRg st="2" end="2"/>
                                            </p:txEl>
                                          </p:spTgt>
                                        </p:tgtEl>
                                        <p:attrNameLst>
                                          <p:attrName>style.visibility</p:attrName>
                                        </p:attrNameLst>
                                      </p:cBhvr>
                                      <p:to>
                                        <p:strVal val="visible"/>
                                      </p:to>
                                    </p:set>
                                    <p:animEffect transition="in" filter="fade">
                                      <p:cBhvr>
                                        <p:cTn id="17" dur="1000"/>
                                        <p:tgtEl>
                                          <p:spTgt spid="87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70">
                                            <p:txEl>
                                              <p:pRg st="3" end="3"/>
                                            </p:txEl>
                                          </p:spTgt>
                                        </p:tgtEl>
                                        <p:attrNameLst>
                                          <p:attrName>style.visibility</p:attrName>
                                        </p:attrNameLst>
                                      </p:cBhvr>
                                      <p:to>
                                        <p:strVal val="visible"/>
                                      </p:to>
                                    </p:set>
                                    <p:animEffect transition="in" filter="fade">
                                      <p:cBhvr>
                                        <p:cTn id="22" dur="1000"/>
                                        <p:tgtEl>
                                          <p:spTgt spid="87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75"/>
        <p:cNvGrpSpPr/>
        <p:nvPr/>
      </p:nvGrpSpPr>
      <p:grpSpPr>
        <a:xfrm>
          <a:off x="0" y="0"/>
          <a:ext cx="0" cy="0"/>
          <a:chOff x="0" y="0"/>
          <a:chExt cx="0" cy="0"/>
        </a:xfrm>
      </p:grpSpPr>
      <p:sp>
        <p:nvSpPr>
          <p:cNvPr id="876" name="Google Shape;876;p29"/>
          <p:cNvSpPr txBox="1">
            <a:spLocks noGrp="1"/>
          </p:cNvSpPr>
          <p:nvPr>
            <p:ph type="title"/>
          </p:nvPr>
        </p:nvSpPr>
        <p:spPr>
          <a:xfrm>
            <a:off x="829000" y="526700"/>
            <a:ext cx="6902100" cy="4605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Home Learning Expectations</a:t>
            </a:r>
            <a:endParaRPr/>
          </a:p>
        </p:txBody>
      </p:sp>
      <p:sp>
        <p:nvSpPr>
          <p:cNvPr id="877" name="Google Shape;877;p29"/>
          <p:cNvSpPr txBox="1">
            <a:spLocks noGrp="1"/>
          </p:cNvSpPr>
          <p:nvPr>
            <p:ph type="body" idx="1"/>
          </p:nvPr>
        </p:nvSpPr>
        <p:spPr>
          <a:xfrm>
            <a:off x="295600" y="1123950"/>
            <a:ext cx="7650000" cy="34209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b="1"/>
              <a:t>Reading</a:t>
            </a:r>
            <a:endParaRPr b="1"/>
          </a:p>
          <a:p>
            <a:pPr marL="457200" lvl="0" indent="-342900" algn="l" rtl="0">
              <a:spcBef>
                <a:spcPts val="1000"/>
              </a:spcBef>
              <a:spcAft>
                <a:spcPts val="0"/>
              </a:spcAft>
              <a:buSzPts val="1800"/>
              <a:buChar char="-"/>
            </a:pPr>
            <a:r>
              <a:rPr lang="en"/>
              <a:t>Reading to &amp; reading with (children and adults)</a:t>
            </a:r>
            <a:endParaRPr/>
          </a:p>
          <a:p>
            <a:pPr marL="457200" lvl="0" indent="-342900" algn="l" rtl="0">
              <a:spcBef>
                <a:spcPts val="0"/>
              </a:spcBef>
              <a:spcAft>
                <a:spcPts val="0"/>
              </a:spcAft>
              <a:buSzPts val="1800"/>
              <a:buChar char="-"/>
            </a:pPr>
            <a:r>
              <a:rPr lang="en"/>
              <a:t>Discussion about the text (build comprehension and inference)</a:t>
            </a:r>
            <a:endParaRPr/>
          </a:p>
          <a:p>
            <a:pPr marL="457200" lvl="0" indent="-342900" algn="l" rtl="0">
              <a:spcBef>
                <a:spcPts val="0"/>
              </a:spcBef>
              <a:spcAft>
                <a:spcPts val="0"/>
              </a:spcAft>
              <a:buSzPts val="1800"/>
              <a:buChar char="-"/>
            </a:pPr>
            <a:r>
              <a:rPr lang="en" sz="1100" u="sng">
                <a:solidFill>
                  <a:schemeClr val="hlink"/>
                </a:solidFill>
                <a:latin typeface="Arial"/>
                <a:ea typeface="Arial"/>
                <a:cs typeface="Arial"/>
                <a:sym typeface="Arial"/>
                <a:hlinkClick r:id="rId3"/>
              </a:rPr>
              <a:t>https://education.nsw.gov.au/public-schools/practical-help-for-parents-and-carers/learning-resources/english/english-a-to-z/english-help-pages/comprehension-strategies-to-use-at-home</a:t>
            </a:r>
            <a:endParaRPr/>
          </a:p>
          <a:p>
            <a:pPr marL="0" lvl="0" indent="0" algn="l" rtl="0">
              <a:spcBef>
                <a:spcPts val="1000"/>
              </a:spcBef>
              <a:spcAft>
                <a:spcPts val="0"/>
              </a:spcAft>
              <a:buNone/>
            </a:pPr>
            <a:r>
              <a:rPr lang="en"/>
              <a:t>Maths</a:t>
            </a:r>
            <a:endParaRPr/>
          </a:p>
          <a:p>
            <a:pPr marL="0" lvl="0" indent="0" algn="l" rtl="0">
              <a:spcBef>
                <a:spcPts val="1000"/>
              </a:spcBef>
              <a:spcAft>
                <a:spcPts val="0"/>
              </a:spcAft>
              <a:buNone/>
            </a:pPr>
            <a:r>
              <a:rPr lang="en"/>
              <a:t>‘Discuss with parent’ home tasks - to build connection </a:t>
            </a:r>
            <a:endParaRPr/>
          </a:p>
          <a:p>
            <a:pPr marL="0" lvl="0" indent="0" algn="l" rtl="0">
              <a:spcBef>
                <a:spcPts val="1000"/>
              </a:spcBef>
              <a:spcAft>
                <a:spcPts val="0"/>
              </a:spcAft>
              <a:buNone/>
            </a:pPr>
            <a:r>
              <a:rPr lang="en"/>
              <a:t>Use of technology/ challenge of sharing tech in families</a:t>
            </a:r>
            <a:endParaRPr/>
          </a:p>
          <a:p>
            <a:pPr marL="0" lvl="0" indent="0" algn="l" rtl="0">
              <a:spcBef>
                <a:spcPts val="1000"/>
              </a:spcBef>
              <a:spcAft>
                <a:spcPts val="0"/>
              </a:spcAft>
              <a:buNone/>
            </a:pPr>
            <a:r>
              <a:rPr lang="en"/>
              <a:t>Home Learning - how it works in your family dynamic</a:t>
            </a:r>
            <a:endParaRPr/>
          </a:p>
          <a:p>
            <a:pPr marL="0" lvl="0" indent="0" algn="l" rtl="0">
              <a:spcBef>
                <a:spcPts val="1000"/>
              </a:spcBef>
              <a:spcAft>
                <a:spcPts val="1000"/>
              </a:spcAft>
              <a:buNone/>
            </a:pPr>
            <a:r>
              <a:rPr lang="en"/>
              <a:t>Building up responsibility and time management skills </a:t>
            </a:r>
            <a:endParaRPr/>
          </a:p>
        </p:txBody>
      </p:sp>
      <p:sp>
        <p:nvSpPr>
          <p:cNvPr id="878" name="Google Shape;878;p29"/>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15</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77">
                                            <p:txEl>
                                              <p:pRg st="0" end="0"/>
                                            </p:txEl>
                                          </p:spTgt>
                                        </p:tgtEl>
                                        <p:attrNameLst>
                                          <p:attrName>style.visibility</p:attrName>
                                        </p:attrNameLst>
                                      </p:cBhvr>
                                      <p:to>
                                        <p:strVal val="visible"/>
                                      </p:to>
                                    </p:set>
                                    <p:animEffect transition="in" filter="fade">
                                      <p:cBhvr>
                                        <p:cTn id="7" dur="1000"/>
                                        <p:tgtEl>
                                          <p:spTgt spid="87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77">
                                            <p:txEl>
                                              <p:pRg st="1" end="1"/>
                                            </p:txEl>
                                          </p:spTgt>
                                        </p:tgtEl>
                                        <p:attrNameLst>
                                          <p:attrName>style.visibility</p:attrName>
                                        </p:attrNameLst>
                                      </p:cBhvr>
                                      <p:to>
                                        <p:strVal val="visible"/>
                                      </p:to>
                                    </p:set>
                                    <p:animEffect transition="in" filter="fade">
                                      <p:cBhvr>
                                        <p:cTn id="12" dur="1000"/>
                                        <p:tgtEl>
                                          <p:spTgt spid="87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77">
                                            <p:txEl>
                                              <p:pRg st="2" end="2"/>
                                            </p:txEl>
                                          </p:spTgt>
                                        </p:tgtEl>
                                        <p:attrNameLst>
                                          <p:attrName>style.visibility</p:attrName>
                                        </p:attrNameLst>
                                      </p:cBhvr>
                                      <p:to>
                                        <p:strVal val="visible"/>
                                      </p:to>
                                    </p:set>
                                    <p:animEffect transition="in" filter="fade">
                                      <p:cBhvr>
                                        <p:cTn id="17" dur="1000"/>
                                        <p:tgtEl>
                                          <p:spTgt spid="87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77">
                                            <p:txEl>
                                              <p:pRg st="3" end="3"/>
                                            </p:txEl>
                                          </p:spTgt>
                                        </p:tgtEl>
                                        <p:attrNameLst>
                                          <p:attrName>style.visibility</p:attrName>
                                        </p:attrNameLst>
                                      </p:cBhvr>
                                      <p:to>
                                        <p:strVal val="visible"/>
                                      </p:to>
                                    </p:set>
                                    <p:animEffect transition="in" filter="fade">
                                      <p:cBhvr>
                                        <p:cTn id="22" dur="1000"/>
                                        <p:tgtEl>
                                          <p:spTgt spid="87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77">
                                            <p:txEl>
                                              <p:pRg st="4" end="4"/>
                                            </p:txEl>
                                          </p:spTgt>
                                        </p:tgtEl>
                                        <p:attrNameLst>
                                          <p:attrName>style.visibility</p:attrName>
                                        </p:attrNameLst>
                                      </p:cBhvr>
                                      <p:to>
                                        <p:strVal val="visible"/>
                                      </p:to>
                                    </p:set>
                                    <p:animEffect transition="in" filter="fade">
                                      <p:cBhvr>
                                        <p:cTn id="27" dur="1000"/>
                                        <p:tgtEl>
                                          <p:spTgt spid="87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77">
                                            <p:txEl>
                                              <p:pRg st="5" end="5"/>
                                            </p:txEl>
                                          </p:spTgt>
                                        </p:tgtEl>
                                        <p:attrNameLst>
                                          <p:attrName>style.visibility</p:attrName>
                                        </p:attrNameLst>
                                      </p:cBhvr>
                                      <p:to>
                                        <p:strVal val="visible"/>
                                      </p:to>
                                    </p:set>
                                    <p:animEffect transition="in" filter="fade">
                                      <p:cBhvr>
                                        <p:cTn id="32" dur="1000"/>
                                        <p:tgtEl>
                                          <p:spTgt spid="87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77">
                                            <p:txEl>
                                              <p:pRg st="6" end="6"/>
                                            </p:txEl>
                                          </p:spTgt>
                                        </p:tgtEl>
                                        <p:attrNameLst>
                                          <p:attrName>style.visibility</p:attrName>
                                        </p:attrNameLst>
                                      </p:cBhvr>
                                      <p:to>
                                        <p:strVal val="visible"/>
                                      </p:to>
                                    </p:set>
                                    <p:animEffect transition="in" filter="fade">
                                      <p:cBhvr>
                                        <p:cTn id="37" dur="1000"/>
                                        <p:tgtEl>
                                          <p:spTgt spid="87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77">
                                            <p:txEl>
                                              <p:pRg st="7" end="7"/>
                                            </p:txEl>
                                          </p:spTgt>
                                        </p:tgtEl>
                                        <p:attrNameLst>
                                          <p:attrName>style.visibility</p:attrName>
                                        </p:attrNameLst>
                                      </p:cBhvr>
                                      <p:to>
                                        <p:strVal val="visible"/>
                                      </p:to>
                                    </p:set>
                                    <p:animEffect transition="in" filter="fade">
                                      <p:cBhvr>
                                        <p:cTn id="42" dur="1000"/>
                                        <p:tgtEl>
                                          <p:spTgt spid="87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77">
                                            <p:txEl>
                                              <p:pRg st="8" end="8"/>
                                            </p:txEl>
                                          </p:spTgt>
                                        </p:tgtEl>
                                        <p:attrNameLst>
                                          <p:attrName>style.visibility</p:attrName>
                                        </p:attrNameLst>
                                      </p:cBhvr>
                                      <p:to>
                                        <p:strVal val="visible"/>
                                      </p:to>
                                    </p:set>
                                    <p:animEffect transition="in" filter="fade">
                                      <p:cBhvr>
                                        <p:cTn id="47" dur="1000"/>
                                        <p:tgtEl>
                                          <p:spTgt spid="87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2"/>
        <p:cNvGrpSpPr/>
        <p:nvPr/>
      </p:nvGrpSpPr>
      <p:grpSpPr>
        <a:xfrm>
          <a:off x="0" y="0"/>
          <a:ext cx="0" cy="0"/>
          <a:chOff x="0" y="0"/>
          <a:chExt cx="0" cy="0"/>
        </a:xfrm>
      </p:grpSpPr>
      <p:sp>
        <p:nvSpPr>
          <p:cNvPr id="883" name="Google Shape;883;p30"/>
          <p:cNvSpPr txBox="1">
            <a:spLocks noGrp="1"/>
          </p:cNvSpPr>
          <p:nvPr>
            <p:ph type="title"/>
          </p:nvPr>
        </p:nvSpPr>
        <p:spPr>
          <a:xfrm>
            <a:off x="289750" y="127275"/>
            <a:ext cx="3893100" cy="1158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3600"/>
              <a:t>Communication and connection</a:t>
            </a:r>
            <a:endParaRPr sz="3600"/>
          </a:p>
        </p:txBody>
      </p:sp>
      <p:sp>
        <p:nvSpPr>
          <p:cNvPr id="884" name="Google Shape;884;p30"/>
          <p:cNvSpPr txBox="1">
            <a:spLocks noGrp="1"/>
          </p:cNvSpPr>
          <p:nvPr>
            <p:ph type="body" idx="1"/>
          </p:nvPr>
        </p:nvSpPr>
        <p:spPr>
          <a:xfrm>
            <a:off x="178900" y="1639800"/>
            <a:ext cx="4114800" cy="27915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2400"/>
              <a:t>“Parents play an important role in children’s learning, faith- development and well-being – and children generally do better when there are connections between the different spaces they learn in.”</a:t>
            </a:r>
            <a:endParaRPr sz="2400"/>
          </a:p>
          <a:p>
            <a:pPr marL="0" lvl="0" indent="0" algn="r" rtl="0">
              <a:spcBef>
                <a:spcPts val="1000"/>
              </a:spcBef>
              <a:spcAft>
                <a:spcPts val="1000"/>
              </a:spcAft>
              <a:buNone/>
            </a:pPr>
            <a:r>
              <a:rPr lang="en" sz="1400" i="1"/>
              <a:t>Council of Catholic School Parents NSW/ACT</a:t>
            </a:r>
            <a:endParaRPr sz="1400" i="1"/>
          </a:p>
        </p:txBody>
      </p:sp>
      <p:sp>
        <p:nvSpPr>
          <p:cNvPr id="885" name="Google Shape;885;p30"/>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16</a:t>
            </a:fld>
            <a:endParaRPr/>
          </a:p>
        </p:txBody>
      </p:sp>
      <p:pic>
        <p:nvPicPr>
          <p:cNvPr id="886" name="Google Shape;886;p30"/>
          <p:cNvPicPr preferRelativeResize="0"/>
          <p:nvPr/>
        </p:nvPicPr>
        <p:blipFill>
          <a:blip r:embed="rId4">
            <a:alphaModFix/>
          </a:blip>
          <a:stretch>
            <a:fillRect/>
          </a:stretch>
        </p:blipFill>
        <p:spPr>
          <a:xfrm>
            <a:off x="4512775" y="0"/>
            <a:ext cx="3728463" cy="5143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890"/>
        <p:cNvGrpSpPr/>
        <p:nvPr/>
      </p:nvGrpSpPr>
      <p:grpSpPr>
        <a:xfrm>
          <a:off x="0" y="0"/>
          <a:ext cx="0" cy="0"/>
          <a:chOff x="0" y="0"/>
          <a:chExt cx="0" cy="0"/>
        </a:xfrm>
      </p:grpSpPr>
      <p:sp>
        <p:nvSpPr>
          <p:cNvPr id="891" name="Google Shape;891;p31"/>
          <p:cNvSpPr txBox="1">
            <a:spLocks noGrp="1"/>
          </p:cNvSpPr>
          <p:nvPr>
            <p:ph type="ctrTitle" idx="4294967295"/>
          </p:nvPr>
        </p:nvSpPr>
        <p:spPr>
          <a:xfrm>
            <a:off x="1153800" y="137600"/>
            <a:ext cx="7304400" cy="6420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3600"/>
              <a:t>Communication and connection</a:t>
            </a:r>
            <a:endParaRPr sz="3600">
              <a:solidFill>
                <a:schemeClr val="dk2"/>
              </a:solidFill>
            </a:endParaRPr>
          </a:p>
        </p:txBody>
      </p:sp>
      <p:sp>
        <p:nvSpPr>
          <p:cNvPr id="892" name="Google Shape;892;p31"/>
          <p:cNvSpPr txBox="1">
            <a:spLocks noGrp="1"/>
          </p:cNvSpPr>
          <p:nvPr>
            <p:ph type="subTitle" idx="4294967295"/>
          </p:nvPr>
        </p:nvSpPr>
        <p:spPr>
          <a:xfrm>
            <a:off x="1153800" y="979407"/>
            <a:ext cx="7304400" cy="4632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u="sng">
                <a:solidFill>
                  <a:schemeClr val="hlink"/>
                </a:solidFill>
                <a:hlinkClick r:id="rId3"/>
              </a:rPr>
              <a:t>St John’s Weebly</a:t>
            </a:r>
            <a:r>
              <a:rPr lang="en" sz="1800"/>
              <a:t> - updated regularly to share your child’s learning</a:t>
            </a:r>
            <a:endParaRPr sz="1800"/>
          </a:p>
          <a:p>
            <a:pPr marL="0" lvl="0" indent="0" algn="l" rtl="0">
              <a:spcBef>
                <a:spcPts val="1000"/>
              </a:spcBef>
              <a:spcAft>
                <a:spcPts val="0"/>
              </a:spcAft>
              <a:buNone/>
            </a:pPr>
            <a:r>
              <a:rPr lang="en" u="sng">
                <a:solidFill>
                  <a:schemeClr val="hlink"/>
                </a:solidFill>
                <a:hlinkClick r:id="rId4"/>
              </a:rPr>
              <a:t>Compass</a:t>
            </a:r>
            <a:r>
              <a:rPr lang="en" sz="1800" u="sng">
                <a:solidFill>
                  <a:schemeClr val="hlink"/>
                </a:solidFill>
                <a:hlinkClick r:id="rId4"/>
              </a:rPr>
              <a:t> </a:t>
            </a:r>
            <a:r>
              <a:rPr lang="en" sz="1800"/>
              <a:t>- news feed for reminders/ last minute changes</a:t>
            </a:r>
            <a:endParaRPr sz="1800"/>
          </a:p>
          <a:p>
            <a:pPr marL="0" lvl="0" indent="0" algn="l" rtl="0">
              <a:spcBef>
                <a:spcPts val="1000"/>
              </a:spcBef>
              <a:spcAft>
                <a:spcPts val="0"/>
              </a:spcAft>
              <a:buNone/>
            </a:pPr>
            <a:r>
              <a:rPr lang="en"/>
              <a:t>Goal setting meetings</a:t>
            </a:r>
            <a:r>
              <a:rPr lang="en" sz="1800"/>
              <a:t> - All families to book in for a meeting - will happen in the first few weeks of Term 2 (information re booking will be sent home at end of Term 1)</a:t>
            </a:r>
            <a:endParaRPr sz="1800"/>
          </a:p>
          <a:p>
            <a:pPr marL="0" lvl="0" indent="0" algn="l" rtl="0">
              <a:spcBef>
                <a:spcPts val="1000"/>
              </a:spcBef>
              <a:spcAft>
                <a:spcPts val="0"/>
              </a:spcAft>
              <a:buNone/>
            </a:pPr>
            <a:r>
              <a:rPr lang="en"/>
              <a:t>Semester reports</a:t>
            </a:r>
            <a:r>
              <a:rPr lang="en" sz="1800"/>
              <a:t> - Parents can book an optional meeting after reports come home - talk to your teacher</a:t>
            </a:r>
            <a:endParaRPr sz="1800"/>
          </a:p>
          <a:p>
            <a:pPr marL="0" lvl="0" indent="0" algn="l" rtl="0">
              <a:spcBef>
                <a:spcPts val="1000"/>
              </a:spcBef>
              <a:spcAft>
                <a:spcPts val="0"/>
              </a:spcAft>
              <a:buNone/>
            </a:pPr>
            <a:r>
              <a:rPr lang="en"/>
              <a:t>Additional check-in meetings as needed</a:t>
            </a:r>
            <a:r>
              <a:rPr lang="en" sz="1800"/>
              <a:t> - email us or call the office (or drop by and see us!)</a:t>
            </a:r>
            <a:endParaRPr sz="1800"/>
          </a:p>
          <a:p>
            <a:pPr marL="0" lvl="0" indent="0" algn="l" rtl="0">
              <a:spcBef>
                <a:spcPts val="1000"/>
              </a:spcBef>
              <a:spcAft>
                <a:spcPts val="1000"/>
              </a:spcAft>
              <a:buNone/>
            </a:pPr>
            <a:endParaRPr sz="1800"/>
          </a:p>
        </p:txBody>
      </p:sp>
      <p:sp>
        <p:nvSpPr>
          <p:cNvPr id="893" name="Google Shape;893;p31"/>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17</a:t>
            </a:fld>
            <a:endParaRPr/>
          </a:p>
        </p:txBody>
      </p:sp>
      <p:sp>
        <p:nvSpPr>
          <p:cNvPr id="894" name="Google Shape;894;p31"/>
          <p:cNvSpPr/>
          <p:nvPr/>
        </p:nvSpPr>
        <p:spPr>
          <a:xfrm>
            <a:off x="396862" y="399981"/>
            <a:ext cx="397258" cy="292507"/>
          </a:xfrm>
          <a:custGeom>
            <a:avLst/>
            <a:gdLst/>
            <a:ahLst/>
            <a:cxnLst/>
            <a:rect l="l" t="t" r="r" b="b"/>
            <a:pathLst>
              <a:path w="18177" h="13384" extrusionOk="0">
                <a:moveTo>
                  <a:pt x="10877" y="4039"/>
                </a:moveTo>
                <a:lnTo>
                  <a:pt x="10755" y="4064"/>
                </a:lnTo>
                <a:lnTo>
                  <a:pt x="10707" y="4088"/>
                </a:lnTo>
                <a:lnTo>
                  <a:pt x="10634" y="4112"/>
                </a:lnTo>
                <a:lnTo>
                  <a:pt x="10609" y="4185"/>
                </a:lnTo>
                <a:lnTo>
                  <a:pt x="10561" y="4258"/>
                </a:lnTo>
                <a:lnTo>
                  <a:pt x="10536" y="4331"/>
                </a:lnTo>
                <a:lnTo>
                  <a:pt x="10536" y="4429"/>
                </a:lnTo>
                <a:lnTo>
                  <a:pt x="10561" y="4575"/>
                </a:lnTo>
                <a:lnTo>
                  <a:pt x="10585" y="4623"/>
                </a:lnTo>
                <a:lnTo>
                  <a:pt x="10634" y="4696"/>
                </a:lnTo>
                <a:lnTo>
                  <a:pt x="10707" y="4745"/>
                </a:lnTo>
                <a:lnTo>
                  <a:pt x="10780" y="4769"/>
                </a:lnTo>
                <a:lnTo>
                  <a:pt x="10828" y="4794"/>
                </a:lnTo>
                <a:lnTo>
                  <a:pt x="10999" y="4794"/>
                </a:lnTo>
                <a:lnTo>
                  <a:pt x="11047" y="4769"/>
                </a:lnTo>
                <a:lnTo>
                  <a:pt x="11169" y="4696"/>
                </a:lnTo>
                <a:lnTo>
                  <a:pt x="11266" y="4575"/>
                </a:lnTo>
                <a:lnTo>
                  <a:pt x="11291" y="4502"/>
                </a:lnTo>
                <a:lnTo>
                  <a:pt x="11291" y="4429"/>
                </a:lnTo>
                <a:lnTo>
                  <a:pt x="11291" y="4356"/>
                </a:lnTo>
                <a:lnTo>
                  <a:pt x="11266" y="4283"/>
                </a:lnTo>
                <a:lnTo>
                  <a:pt x="11169" y="4161"/>
                </a:lnTo>
                <a:lnTo>
                  <a:pt x="11120" y="4088"/>
                </a:lnTo>
                <a:lnTo>
                  <a:pt x="11047" y="4064"/>
                </a:lnTo>
                <a:lnTo>
                  <a:pt x="10950" y="4039"/>
                </a:lnTo>
                <a:close/>
                <a:moveTo>
                  <a:pt x="12361" y="3942"/>
                </a:moveTo>
                <a:lnTo>
                  <a:pt x="12288" y="3966"/>
                </a:lnTo>
                <a:lnTo>
                  <a:pt x="12215" y="4015"/>
                </a:lnTo>
                <a:lnTo>
                  <a:pt x="12142" y="4064"/>
                </a:lnTo>
                <a:lnTo>
                  <a:pt x="12093" y="4137"/>
                </a:lnTo>
                <a:lnTo>
                  <a:pt x="12045" y="4210"/>
                </a:lnTo>
                <a:lnTo>
                  <a:pt x="12020" y="4307"/>
                </a:lnTo>
                <a:lnTo>
                  <a:pt x="11996" y="4380"/>
                </a:lnTo>
                <a:lnTo>
                  <a:pt x="12020" y="4477"/>
                </a:lnTo>
                <a:lnTo>
                  <a:pt x="12045" y="4550"/>
                </a:lnTo>
                <a:lnTo>
                  <a:pt x="12093" y="4623"/>
                </a:lnTo>
                <a:lnTo>
                  <a:pt x="12142" y="4696"/>
                </a:lnTo>
                <a:lnTo>
                  <a:pt x="12215" y="4745"/>
                </a:lnTo>
                <a:lnTo>
                  <a:pt x="12288" y="4794"/>
                </a:lnTo>
                <a:lnTo>
                  <a:pt x="12361" y="4818"/>
                </a:lnTo>
                <a:lnTo>
                  <a:pt x="12531" y="4818"/>
                </a:lnTo>
                <a:lnTo>
                  <a:pt x="12629" y="4794"/>
                </a:lnTo>
                <a:lnTo>
                  <a:pt x="12702" y="4745"/>
                </a:lnTo>
                <a:lnTo>
                  <a:pt x="12750" y="4696"/>
                </a:lnTo>
                <a:lnTo>
                  <a:pt x="12823" y="4623"/>
                </a:lnTo>
                <a:lnTo>
                  <a:pt x="12848" y="4550"/>
                </a:lnTo>
                <a:lnTo>
                  <a:pt x="12872" y="4477"/>
                </a:lnTo>
                <a:lnTo>
                  <a:pt x="12896" y="4380"/>
                </a:lnTo>
                <a:lnTo>
                  <a:pt x="12872" y="4307"/>
                </a:lnTo>
                <a:lnTo>
                  <a:pt x="12848" y="4210"/>
                </a:lnTo>
                <a:lnTo>
                  <a:pt x="12823" y="4137"/>
                </a:lnTo>
                <a:lnTo>
                  <a:pt x="12750" y="4064"/>
                </a:lnTo>
                <a:lnTo>
                  <a:pt x="12702" y="4015"/>
                </a:lnTo>
                <a:lnTo>
                  <a:pt x="12629" y="3966"/>
                </a:lnTo>
                <a:lnTo>
                  <a:pt x="12531" y="3942"/>
                </a:lnTo>
                <a:close/>
                <a:moveTo>
                  <a:pt x="11534" y="5013"/>
                </a:moveTo>
                <a:lnTo>
                  <a:pt x="11412" y="5061"/>
                </a:lnTo>
                <a:lnTo>
                  <a:pt x="11315" y="5110"/>
                </a:lnTo>
                <a:lnTo>
                  <a:pt x="11242" y="5232"/>
                </a:lnTo>
                <a:lnTo>
                  <a:pt x="11218" y="5353"/>
                </a:lnTo>
                <a:lnTo>
                  <a:pt x="11242" y="5475"/>
                </a:lnTo>
                <a:lnTo>
                  <a:pt x="11315" y="5572"/>
                </a:lnTo>
                <a:lnTo>
                  <a:pt x="11412" y="5645"/>
                </a:lnTo>
                <a:lnTo>
                  <a:pt x="11534" y="5670"/>
                </a:lnTo>
                <a:lnTo>
                  <a:pt x="11655" y="5645"/>
                </a:lnTo>
                <a:lnTo>
                  <a:pt x="11753" y="5572"/>
                </a:lnTo>
                <a:lnTo>
                  <a:pt x="11826" y="5475"/>
                </a:lnTo>
                <a:lnTo>
                  <a:pt x="11850" y="5353"/>
                </a:lnTo>
                <a:lnTo>
                  <a:pt x="11826" y="5232"/>
                </a:lnTo>
                <a:lnTo>
                  <a:pt x="11753" y="5110"/>
                </a:lnTo>
                <a:lnTo>
                  <a:pt x="11655" y="5061"/>
                </a:lnTo>
                <a:lnTo>
                  <a:pt x="11534" y="5013"/>
                </a:lnTo>
                <a:close/>
                <a:moveTo>
                  <a:pt x="12312" y="5889"/>
                </a:moveTo>
                <a:lnTo>
                  <a:pt x="12239" y="5913"/>
                </a:lnTo>
                <a:lnTo>
                  <a:pt x="12166" y="5937"/>
                </a:lnTo>
                <a:lnTo>
                  <a:pt x="12093" y="5986"/>
                </a:lnTo>
                <a:lnTo>
                  <a:pt x="12045" y="6059"/>
                </a:lnTo>
                <a:lnTo>
                  <a:pt x="12020" y="6132"/>
                </a:lnTo>
                <a:lnTo>
                  <a:pt x="11996" y="6205"/>
                </a:lnTo>
                <a:lnTo>
                  <a:pt x="11996" y="6278"/>
                </a:lnTo>
                <a:lnTo>
                  <a:pt x="11996" y="6351"/>
                </a:lnTo>
                <a:lnTo>
                  <a:pt x="12020" y="6424"/>
                </a:lnTo>
                <a:lnTo>
                  <a:pt x="12045" y="6497"/>
                </a:lnTo>
                <a:lnTo>
                  <a:pt x="12093" y="6570"/>
                </a:lnTo>
                <a:lnTo>
                  <a:pt x="12166" y="6619"/>
                </a:lnTo>
                <a:lnTo>
                  <a:pt x="12239" y="6643"/>
                </a:lnTo>
                <a:lnTo>
                  <a:pt x="12312" y="6667"/>
                </a:lnTo>
                <a:lnTo>
                  <a:pt x="12458" y="6667"/>
                </a:lnTo>
                <a:lnTo>
                  <a:pt x="12531" y="6643"/>
                </a:lnTo>
                <a:lnTo>
                  <a:pt x="12604" y="6619"/>
                </a:lnTo>
                <a:lnTo>
                  <a:pt x="12677" y="6570"/>
                </a:lnTo>
                <a:lnTo>
                  <a:pt x="12726" y="6497"/>
                </a:lnTo>
                <a:lnTo>
                  <a:pt x="12750" y="6424"/>
                </a:lnTo>
                <a:lnTo>
                  <a:pt x="12775" y="6351"/>
                </a:lnTo>
                <a:lnTo>
                  <a:pt x="12799" y="6278"/>
                </a:lnTo>
                <a:lnTo>
                  <a:pt x="12775" y="6205"/>
                </a:lnTo>
                <a:lnTo>
                  <a:pt x="12750" y="6132"/>
                </a:lnTo>
                <a:lnTo>
                  <a:pt x="12726" y="6059"/>
                </a:lnTo>
                <a:lnTo>
                  <a:pt x="12677" y="5986"/>
                </a:lnTo>
                <a:lnTo>
                  <a:pt x="12604" y="5937"/>
                </a:lnTo>
                <a:lnTo>
                  <a:pt x="12531" y="5913"/>
                </a:lnTo>
                <a:lnTo>
                  <a:pt x="12458" y="5889"/>
                </a:lnTo>
                <a:close/>
                <a:moveTo>
                  <a:pt x="10950" y="5889"/>
                </a:moveTo>
                <a:lnTo>
                  <a:pt x="10853" y="5913"/>
                </a:lnTo>
                <a:lnTo>
                  <a:pt x="10780" y="5937"/>
                </a:lnTo>
                <a:lnTo>
                  <a:pt x="10707" y="5986"/>
                </a:lnTo>
                <a:lnTo>
                  <a:pt x="10634" y="6035"/>
                </a:lnTo>
                <a:lnTo>
                  <a:pt x="10585" y="6108"/>
                </a:lnTo>
                <a:lnTo>
                  <a:pt x="10536" y="6181"/>
                </a:lnTo>
                <a:lnTo>
                  <a:pt x="10512" y="6254"/>
                </a:lnTo>
                <a:lnTo>
                  <a:pt x="10488" y="6351"/>
                </a:lnTo>
                <a:lnTo>
                  <a:pt x="10512" y="6424"/>
                </a:lnTo>
                <a:lnTo>
                  <a:pt x="10536" y="6521"/>
                </a:lnTo>
                <a:lnTo>
                  <a:pt x="10585" y="6594"/>
                </a:lnTo>
                <a:lnTo>
                  <a:pt x="10634" y="6643"/>
                </a:lnTo>
                <a:lnTo>
                  <a:pt x="10707" y="6716"/>
                </a:lnTo>
                <a:lnTo>
                  <a:pt x="10780" y="6740"/>
                </a:lnTo>
                <a:lnTo>
                  <a:pt x="10853" y="6765"/>
                </a:lnTo>
                <a:lnTo>
                  <a:pt x="10950" y="6789"/>
                </a:lnTo>
                <a:lnTo>
                  <a:pt x="11023" y="6765"/>
                </a:lnTo>
                <a:lnTo>
                  <a:pt x="11120" y="6740"/>
                </a:lnTo>
                <a:lnTo>
                  <a:pt x="11193" y="6716"/>
                </a:lnTo>
                <a:lnTo>
                  <a:pt x="11242" y="6643"/>
                </a:lnTo>
                <a:lnTo>
                  <a:pt x="11315" y="6594"/>
                </a:lnTo>
                <a:lnTo>
                  <a:pt x="11339" y="6521"/>
                </a:lnTo>
                <a:lnTo>
                  <a:pt x="11364" y="6424"/>
                </a:lnTo>
                <a:lnTo>
                  <a:pt x="11388" y="6351"/>
                </a:lnTo>
                <a:lnTo>
                  <a:pt x="11364" y="6254"/>
                </a:lnTo>
                <a:lnTo>
                  <a:pt x="11339" y="6181"/>
                </a:lnTo>
                <a:lnTo>
                  <a:pt x="11315" y="6108"/>
                </a:lnTo>
                <a:lnTo>
                  <a:pt x="11242" y="6035"/>
                </a:lnTo>
                <a:lnTo>
                  <a:pt x="11193" y="5986"/>
                </a:lnTo>
                <a:lnTo>
                  <a:pt x="11120" y="5937"/>
                </a:lnTo>
                <a:lnTo>
                  <a:pt x="11023" y="5913"/>
                </a:lnTo>
                <a:lnTo>
                  <a:pt x="10950" y="5889"/>
                </a:lnTo>
                <a:close/>
                <a:moveTo>
                  <a:pt x="2799" y="6351"/>
                </a:moveTo>
                <a:lnTo>
                  <a:pt x="2628" y="6546"/>
                </a:lnTo>
                <a:lnTo>
                  <a:pt x="2507" y="6692"/>
                </a:lnTo>
                <a:lnTo>
                  <a:pt x="2166" y="7057"/>
                </a:lnTo>
                <a:lnTo>
                  <a:pt x="2117" y="6740"/>
                </a:lnTo>
                <a:lnTo>
                  <a:pt x="2093" y="6570"/>
                </a:lnTo>
                <a:lnTo>
                  <a:pt x="2044" y="6424"/>
                </a:lnTo>
                <a:lnTo>
                  <a:pt x="2799" y="6351"/>
                </a:lnTo>
                <a:close/>
                <a:moveTo>
                  <a:pt x="11558" y="6813"/>
                </a:moveTo>
                <a:lnTo>
                  <a:pt x="11461" y="6838"/>
                </a:lnTo>
                <a:lnTo>
                  <a:pt x="11388" y="6862"/>
                </a:lnTo>
                <a:lnTo>
                  <a:pt x="11315" y="6911"/>
                </a:lnTo>
                <a:lnTo>
                  <a:pt x="11242" y="6959"/>
                </a:lnTo>
                <a:lnTo>
                  <a:pt x="11169" y="7032"/>
                </a:lnTo>
                <a:lnTo>
                  <a:pt x="11145" y="7105"/>
                </a:lnTo>
                <a:lnTo>
                  <a:pt x="11120" y="7203"/>
                </a:lnTo>
                <a:lnTo>
                  <a:pt x="11096" y="7276"/>
                </a:lnTo>
                <a:lnTo>
                  <a:pt x="11120" y="7373"/>
                </a:lnTo>
                <a:lnTo>
                  <a:pt x="11145" y="7470"/>
                </a:lnTo>
                <a:lnTo>
                  <a:pt x="11169" y="7543"/>
                </a:lnTo>
                <a:lnTo>
                  <a:pt x="11242" y="7616"/>
                </a:lnTo>
                <a:lnTo>
                  <a:pt x="11315" y="7665"/>
                </a:lnTo>
                <a:lnTo>
                  <a:pt x="11388" y="7714"/>
                </a:lnTo>
                <a:lnTo>
                  <a:pt x="11461" y="7738"/>
                </a:lnTo>
                <a:lnTo>
                  <a:pt x="11655" y="7738"/>
                </a:lnTo>
                <a:lnTo>
                  <a:pt x="11728" y="7714"/>
                </a:lnTo>
                <a:lnTo>
                  <a:pt x="11801" y="7665"/>
                </a:lnTo>
                <a:lnTo>
                  <a:pt x="11874" y="7616"/>
                </a:lnTo>
                <a:lnTo>
                  <a:pt x="11947" y="7543"/>
                </a:lnTo>
                <a:lnTo>
                  <a:pt x="11972" y="7470"/>
                </a:lnTo>
                <a:lnTo>
                  <a:pt x="11996" y="7373"/>
                </a:lnTo>
                <a:lnTo>
                  <a:pt x="12020" y="7276"/>
                </a:lnTo>
                <a:lnTo>
                  <a:pt x="11996" y="7203"/>
                </a:lnTo>
                <a:lnTo>
                  <a:pt x="11972" y="7105"/>
                </a:lnTo>
                <a:lnTo>
                  <a:pt x="11947" y="7032"/>
                </a:lnTo>
                <a:lnTo>
                  <a:pt x="11874" y="6959"/>
                </a:lnTo>
                <a:lnTo>
                  <a:pt x="11801" y="6911"/>
                </a:lnTo>
                <a:lnTo>
                  <a:pt x="11728" y="6862"/>
                </a:lnTo>
                <a:lnTo>
                  <a:pt x="11655" y="6838"/>
                </a:lnTo>
                <a:lnTo>
                  <a:pt x="11558" y="6813"/>
                </a:lnTo>
                <a:close/>
                <a:moveTo>
                  <a:pt x="3918" y="6327"/>
                </a:moveTo>
                <a:lnTo>
                  <a:pt x="3845" y="6375"/>
                </a:lnTo>
                <a:lnTo>
                  <a:pt x="3553" y="6667"/>
                </a:lnTo>
                <a:lnTo>
                  <a:pt x="3285" y="6959"/>
                </a:lnTo>
                <a:lnTo>
                  <a:pt x="2726" y="7592"/>
                </a:lnTo>
                <a:lnTo>
                  <a:pt x="2434" y="7908"/>
                </a:lnTo>
                <a:lnTo>
                  <a:pt x="2263" y="8103"/>
                </a:lnTo>
                <a:lnTo>
                  <a:pt x="2117" y="8298"/>
                </a:lnTo>
                <a:lnTo>
                  <a:pt x="2166" y="7543"/>
                </a:lnTo>
                <a:lnTo>
                  <a:pt x="2239" y="7519"/>
                </a:lnTo>
                <a:lnTo>
                  <a:pt x="2312" y="7470"/>
                </a:lnTo>
                <a:lnTo>
                  <a:pt x="2482" y="7349"/>
                </a:lnTo>
                <a:lnTo>
                  <a:pt x="2726" y="7081"/>
                </a:lnTo>
                <a:lnTo>
                  <a:pt x="3066" y="6716"/>
                </a:lnTo>
                <a:lnTo>
                  <a:pt x="3212" y="6594"/>
                </a:lnTo>
                <a:lnTo>
                  <a:pt x="3310" y="6448"/>
                </a:lnTo>
                <a:lnTo>
                  <a:pt x="3358" y="6400"/>
                </a:lnTo>
                <a:lnTo>
                  <a:pt x="3358" y="6327"/>
                </a:lnTo>
                <a:close/>
                <a:moveTo>
                  <a:pt x="12312" y="7860"/>
                </a:moveTo>
                <a:lnTo>
                  <a:pt x="12239" y="7884"/>
                </a:lnTo>
                <a:lnTo>
                  <a:pt x="12166" y="7908"/>
                </a:lnTo>
                <a:lnTo>
                  <a:pt x="12093" y="7957"/>
                </a:lnTo>
                <a:lnTo>
                  <a:pt x="12045" y="8006"/>
                </a:lnTo>
                <a:lnTo>
                  <a:pt x="11996" y="8079"/>
                </a:lnTo>
                <a:lnTo>
                  <a:pt x="11972" y="8152"/>
                </a:lnTo>
                <a:lnTo>
                  <a:pt x="11947" y="8273"/>
                </a:lnTo>
                <a:lnTo>
                  <a:pt x="11972" y="8395"/>
                </a:lnTo>
                <a:lnTo>
                  <a:pt x="12045" y="8517"/>
                </a:lnTo>
                <a:lnTo>
                  <a:pt x="12142" y="8590"/>
                </a:lnTo>
                <a:lnTo>
                  <a:pt x="12215" y="8638"/>
                </a:lnTo>
                <a:lnTo>
                  <a:pt x="12458" y="8638"/>
                </a:lnTo>
                <a:lnTo>
                  <a:pt x="12556" y="8590"/>
                </a:lnTo>
                <a:lnTo>
                  <a:pt x="12629" y="8541"/>
                </a:lnTo>
                <a:lnTo>
                  <a:pt x="12653" y="8517"/>
                </a:lnTo>
                <a:lnTo>
                  <a:pt x="12726" y="8444"/>
                </a:lnTo>
                <a:lnTo>
                  <a:pt x="12750" y="8346"/>
                </a:lnTo>
                <a:lnTo>
                  <a:pt x="12775" y="8225"/>
                </a:lnTo>
                <a:lnTo>
                  <a:pt x="12726" y="8103"/>
                </a:lnTo>
                <a:lnTo>
                  <a:pt x="12653" y="7981"/>
                </a:lnTo>
                <a:lnTo>
                  <a:pt x="12556" y="7908"/>
                </a:lnTo>
                <a:lnTo>
                  <a:pt x="12483" y="7860"/>
                </a:lnTo>
                <a:close/>
                <a:moveTo>
                  <a:pt x="10974" y="7981"/>
                </a:moveTo>
                <a:lnTo>
                  <a:pt x="10877" y="8006"/>
                </a:lnTo>
                <a:lnTo>
                  <a:pt x="10804" y="8030"/>
                </a:lnTo>
                <a:lnTo>
                  <a:pt x="10682" y="8127"/>
                </a:lnTo>
                <a:lnTo>
                  <a:pt x="10609" y="8225"/>
                </a:lnTo>
                <a:lnTo>
                  <a:pt x="10561" y="8346"/>
                </a:lnTo>
                <a:lnTo>
                  <a:pt x="10585" y="8492"/>
                </a:lnTo>
                <a:lnTo>
                  <a:pt x="10609" y="8590"/>
                </a:lnTo>
                <a:lnTo>
                  <a:pt x="10682" y="8663"/>
                </a:lnTo>
                <a:lnTo>
                  <a:pt x="10755" y="8711"/>
                </a:lnTo>
                <a:lnTo>
                  <a:pt x="10853" y="8736"/>
                </a:lnTo>
                <a:lnTo>
                  <a:pt x="10853" y="8760"/>
                </a:lnTo>
                <a:lnTo>
                  <a:pt x="10999" y="8760"/>
                </a:lnTo>
                <a:lnTo>
                  <a:pt x="11145" y="8736"/>
                </a:lnTo>
                <a:lnTo>
                  <a:pt x="11218" y="8711"/>
                </a:lnTo>
                <a:lnTo>
                  <a:pt x="11266" y="8638"/>
                </a:lnTo>
                <a:lnTo>
                  <a:pt x="11339" y="8565"/>
                </a:lnTo>
                <a:lnTo>
                  <a:pt x="11364" y="8468"/>
                </a:lnTo>
                <a:lnTo>
                  <a:pt x="11388" y="8371"/>
                </a:lnTo>
                <a:lnTo>
                  <a:pt x="11364" y="8273"/>
                </a:lnTo>
                <a:lnTo>
                  <a:pt x="11339" y="8176"/>
                </a:lnTo>
                <a:lnTo>
                  <a:pt x="11291" y="8127"/>
                </a:lnTo>
                <a:lnTo>
                  <a:pt x="11218" y="8054"/>
                </a:lnTo>
                <a:lnTo>
                  <a:pt x="11145" y="8006"/>
                </a:lnTo>
                <a:lnTo>
                  <a:pt x="11047" y="7981"/>
                </a:lnTo>
                <a:close/>
                <a:moveTo>
                  <a:pt x="11704" y="8882"/>
                </a:moveTo>
                <a:lnTo>
                  <a:pt x="11631" y="8906"/>
                </a:lnTo>
                <a:lnTo>
                  <a:pt x="11558" y="8930"/>
                </a:lnTo>
                <a:lnTo>
                  <a:pt x="11485" y="8955"/>
                </a:lnTo>
                <a:lnTo>
                  <a:pt x="11437" y="9003"/>
                </a:lnTo>
                <a:lnTo>
                  <a:pt x="11364" y="9101"/>
                </a:lnTo>
                <a:lnTo>
                  <a:pt x="11339" y="9198"/>
                </a:lnTo>
                <a:lnTo>
                  <a:pt x="11315" y="9295"/>
                </a:lnTo>
                <a:lnTo>
                  <a:pt x="11315" y="9393"/>
                </a:lnTo>
                <a:lnTo>
                  <a:pt x="11364" y="9490"/>
                </a:lnTo>
                <a:lnTo>
                  <a:pt x="11437" y="9587"/>
                </a:lnTo>
                <a:lnTo>
                  <a:pt x="11510" y="9636"/>
                </a:lnTo>
                <a:lnTo>
                  <a:pt x="11607" y="9685"/>
                </a:lnTo>
                <a:lnTo>
                  <a:pt x="11850" y="9685"/>
                </a:lnTo>
                <a:lnTo>
                  <a:pt x="11899" y="9636"/>
                </a:lnTo>
                <a:lnTo>
                  <a:pt x="11996" y="9587"/>
                </a:lnTo>
                <a:lnTo>
                  <a:pt x="12045" y="9514"/>
                </a:lnTo>
                <a:lnTo>
                  <a:pt x="12093" y="9393"/>
                </a:lnTo>
                <a:lnTo>
                  <a:pt x="12093" y="9295"/>
                </a:lnTo>
                <a:lnTo>
                  <a:pt x="12093" y="9222"/>
                </a:lnTo>
                <a:lnTo>
                  <a:pt x="12069" y="9125"/>
                </a:lnTo>
                <a:lnTo>
                  <a:pt x="11996" y="9003"/>
                </a:lnTo>
                <a:lnTo>
                  <a:pt x="11923" y="8955"/>
                </a:lnTo>
                <a:lnTo>
                  <a:pt x="11850" y="8930"/>
                </a:lnTo>
                <a:lnTo>
                  <a:pt x="11777" y="8906"/>
                </a:lnTo>
                <a:lnTo>
                  <a:pt x="11704" y="8882"/>
                </a:lnTo>
                <a:close/>
                <a:moveTo>
                  <a:pt x="4112" y="6327"/>
                </a:moveTo>
                <a:lnTo>
                  <a:pt x="4745" y="6375"/>
                </a:lnTo>
                <a:lnTo>
                  <a:pt x="4721" y="6619"/>
                </a:lnTo>
                <a:lnTo>
                  <a:pt x="4721" y="6886"/>
                </a:lnTo>
                <a:lnTo>
                  <a:pt x="4648" y="6886"/>
                </a:lnTo>
                <a:lnTo>
                  <a:pt x="4477" y="6959"/>
                </a:lnTo>
                <a:lnTo>
                  <a:pt x="4380" y="7081"/>
                </a:lnTo>
                <a:lnTo>
                  <a:pt x="4161" y="7349"/>
                </a:lnTo>
                <a:lnTo>
                  <a:pt x="3431" y="8249"/>
                </a:lnTo>
                <a:lnTo>
                  <a:pt x="3091" y="8590"/>
                </a:lnTo>
                <a:lnTo>
                  <a:pt x="2750" y="8955"/>
                </a:lnTo>
                <a:lnTo>
                  <a:pt x="2409" y="9344"/>
                </a:lnTo>
                <a:lnTo>
                  <a:pt x="2239" y="9539"/>
                </a:lnTo>
                <a:lnTo>
                  <a:pt x="2117" y="9733"/>
                </a:lnTo>
                <a:lnTo>
                  <a:pt x="2117" y="8736"/>
                </a:lnTo>
                <a:lnTo>
                  <a:pt x="2239" y="8687"/>
                </a:lnTo>
                <a:lnTo>
                  <a:pt x="2385" y="8614"/>
                </a:lnTo>
                <a:lnTo>
                  <a:pt x="2507" y="8517"/>
                </a:lnTo>
                <a:lnTo>
                  <a:pt x="2628" y="8371"/>
                </a:lnTo>
                <a:lnTo>
                  <a:pt x="2823" y="8127"/>
                </a:lnTo>
                <a:lnTo>
                  <a:pt x="3018" y="7884"/>
                </a:lnTo>
                <a:lnTo>
                  <a:pt x="3577" y="7276"/>
                </a:lnTo>
                <a:lnTo>
                  <a:pt x="3869" y="6959"/>
                </a:lnTo>
                <a:lnTo>
                  <a:pt x="4161" y="6667"/>
                </a:lnTo>
                <a:lnTo>
                  <a:pt x="4210" y="6619"/>
                </a:lnTo>
                <a:lnTo>
                  <a:pt x="4234" y="6570"/>
                </a:lnTo>
                <a:lnTo>
                  <a:pt x="4234" y="6521"/>
                </a:lnTo>
                <a:lnTo>
                  <a:pt x="4210" y="6448"/>
                </a:lnTo>
                <a:lnTo>
                  <a:pt x="4185" y="6375"/>
                </a:lnTo>
                <a:lnTo>
                  <a:pt x="4112" y="6327"/>
                </a:lnTo>
                <a:close/>
                <a:moveTo>
                  <a:pt x="12239" y="9709"/>
                </a:moveTo>
                <a:lnTo>
                  <a:pt x="12166" y="9733"/>
                </a:lnTo>
                <a:lnTo>
                  <a:pt x="12093" y="9782"/>
                </a:lnTo>
                <a:lnTo>
                  <a:pt x="12020" y="9831"/>
                </a:lnTo>
                <a:lnTo>
                  <a:pt x="11972" y="9879"/>
                </a:lnTo>
                <a:lnTo>
                  <a:pt x="11947" y="9952"/>
                </a:lnTo>
                <a:lnTo>
                  <a:pt x="11923" y="10025"/>
                </a:lnTo>
                <a:lnTo>
                  <a:pt x="11923" y="10098"/>
                </a:lnTo>
                <a:lnTo>
                  <a:pt x="11923" y="10196"/>
                </a:lnTo>
                <a:lnTo>
                  <a:pt x="11947" y="10269"/>
                </a:lnTo>
                <a:lnTo>
                  <a:pt x="11972" y="10342"/>
                </a:lnTo>
                <a:lnTo>
                  <a:pt x="12020" y="10390"/>
                </a:lnTo>
                <a:lnTo>
                  <a:pt x="12093" y="10439"/>
                </a:lnTo>
                <a:lnTo>
                  <a:pt x="12166" y="10488"/>
                </a:lnTo>
                <a:lnTo>
                  <a:pt x="12239" y="10512"/>
                </a:lnTo>
                <a:lnTo>
                  <a:pt x="12385" y="10512"/>
                </a:lnTo>
                <a:lnTo>
                  <a:pt x="12483" y="10488"/>
                </a:lnTo>
                <a:lnTo>
                  <a:pt x="12531" y="10439"/>
                </a:lnTo>
                <a:lnTo>
                  <a:pt x="12604" y="10390"/>
                </a:lnTo>
                <a:lnTo>
                  <a:pt x="12653" y="10342"/>
                </a:lnTo>
                <a:lnTo>
                  <a:pt x="12677" y="10269"/>
                </a:lnTo>
                <a:lnTo>
                  <a:pt x="12702" y="10196"/>
                </a:lnTo>
                <a:lnTo>
                  <a:pt x="12726" y="10098"/>
                </a:lnTo>
                <a:lnTo>
                  <a:pt x="12702" y="10025"/>
                </a:lnTo>
                <a:lnTo>
                  <a:pt x="12677" y="9952"/>
                </a:lnTo>
                <a:lnTo>
                  <a:pt x="12653" y="9879"/>
                </a:lnTo>
                <a:lnTo>
                  <a:pt x="12604" y="9831"/>
                </a:lnTo>
                <a:lnTo>
                  <a:pt x="12531" y="9782"/>
                </a:lnTo>
                <a:lnTo>
                  <a:pt x="12483" y="9733"/>
                </a:lnTo>
                <a:lnTo>
                  <a:pt x="12385" y="9709"/>
                </a:lnTo>
                <a:close/>
                <a:moveTo>
                  <a:pt x="10950" y="9831"/>
                </a:moveTo>
                <a:lnTo>
                  <a:pt x="10853" y="9855"/>
                </a:lnTo>
                <a:lnTo>
                  <a:pt x="10755" y="9879"/>
                </a:lnTo>
                <a:lnTo>
                  <a:pt x="10658" y="9952"/>
                </a:lnTo>
                <a:lnTo>
                  <a:pt x="10609" y="10025"/>
                </a:lnTo>
                <a:lnTo>
                  <a:pt x="10561" y="10123"/>
                </a:lnTo>
                <a:lnTo>
                  <a:pt x="10561" y="10220"/>
                </a:lnTo>
                <a:lnTo>
                  <a:pt x="10561" y="10342"/>
                </a:lnTo>
                <a:lnTo>
                  <a:pt x="10585" y="10415"/>
                </a:lnTo>
                <a:lnTo>
                  <a:pt x="10634" y="10463"/>
                </a:lnTo>
                <a:lnTo>
                  <a:pt x="10755" y="10560"/>
                </a:lnTo>
                <a:lnTo>
                  <a:pt x="10828" y="10609"/>
                </a:lnTo>
                <a:lnTo>
                  <a:pt x="10950" y="10633"/>
                </a:lnTo>
                <a:lnTo>
                  <a:pt x="11047" y="10609"/>
                </a:lnTo>
                <a:lnTo>
                  <a:pt x="11145" y="10560"/>
                </a:lnTo>
                <a:lnTo>
                  <a:pt x="11266" y="10463"/>
                </a:lnTo>
                <a:lnTo>
                  <a:pt x="11291" y="10415"/>
                </a:lnTo>
                <a:lnTo>
                  <a:pt x="11315" y="10342"/>
                </a:lnTo>
                <a:lnTo>
                  <a:pt x="11339" y="10220"/>
                </a:lnTo>
                <a:lnTo>
                  <a:pt x="11315" y="10123"/>
                </a:lnTo>
                <a:lnTo>
                  <a:pt x="11291" y="10025"/>
                </a:lnTo>
                <a:lnTo>
                  <a:pt x="11218" y="9952"/>
                </a:lnTo>
                <a:lnTo>
                  <a:pt x="11145" y="9879"/>
                </a:lnTo>
                <a:lnTo>
                  <a:pt x="11047" y="9855"/>
                </a:lnTo>
                <a:lnTo>
                  <a:pt x="10950" y="9831"/>
                </a:lnTo>
                <a:close/>
                <a:moveTo>
                  <a:pt x="4696" y="7373"/>
                </a:moveTo>
                <a:lnTo>
                  <a:pt x="4672" y="8079"/>
                </a:lnTo>
                <a:lnTo>
                  <a:pt x="4575" y="8127"/>
                </a:lnTo>
                <a:lnTo>
                  <a:pt x="4477" y="8176"/>
                </a:lnTo>
                <a:lnTo>
                  <a:pt x="4404" y="8273"/>
                </a:lnTo>
                <a:lnTo>
                  <a:pt x="4331" y="8346"/>
                </a:lnTo>
                <a:lnTo>
                  <a:pt x="4088" y="8760"/>
                </a:lnTo>
                <a:lnTo>
                  <a:pt x="3723" y="9320"/>
                </a:lnTo>
                <a:lnTo>
                  <a:pt x="3529" y="9587"/>
                </a:lnTo>
                <a:lnTo>
                  <a:pt x="3310" y="9855"/>
                </a:lnTo>
                <a:lnTo>
                  <a:pt x="3139" y="9977"/>
                </a:lnTo>
                <a:lnTo>
                  <a:pt x="2969" y="10098"/>
                </a:lnTo>
                <a:lnTo>
                  <a:pt x="2604" y="10390"/>
                </a:lnTo>
                <a:lnTo>
                  <a:pt x="2434" y="10560"/>
                </a:lnTo>
                <a:lnTo>
                  <a:pt x="2263" y="10706"/>
                </a:lnTo>
                <a:lnTo>
                  <a:pt x="2142" y="10901"/>
                </a:lnTo>
                <a:lnTo>
                  <a:pt x="2069" y="11071"/>
                </a:lnTo>
                <a:lnTo>
                  <a:pt x="2117" y="10536"/>
                </a:lnTo>
                <a:lnTo>
                  <a:pt x="2117" y="10001"/>
                </a:lnTo>
                <a:lnTo>
                  <a:pt x="2336" y="9904"/>
                </a:lnTo>
                <a:lnTo>
                  <a:pt x="2555" y="9782"/>
                </a:lnTo>
                <a:lnTo>
                  <a:pt x="2750" y="9612"/>
                </a:lnTo>
                <a:lnTo>
                  <a:pt x="2945" y="9441"/>
                </a:lnTo>
                <a:lnTo>
                  <a:pt x="3310" y="9052"/>
                </a:lnTo>
                <a:lnTo>
                  <a:pt x="3626" y="8687"/>
                </a:lnTo>
                <a:lnTo>
                  <a:pt x="4015" y="8249"/>
                </a:lnTo>
                <a:lnTo>
                  <a:pt x="4380" y="7787"/>
                </a:lnTo>
                <a:lnTo>
                  <a:pt x="4550" y="7592"/>
                </a:lnTo>
                <a:lnTo>
                  <a:pt x="4696" y="7373"/>
                </a:lnTo>
                <a:close/>
                <a:moveTo>
                  <a:pt x="17033" y="6254"/>
                </a:moveTo>
                <a:lnTo>
                  <a:pt x="17009" y="6473"/>
                </a:lnTo>
                <a:lnTo>
                  <a:pt x="17009" y="6692"/>
                </a:lnTo>
                <a:lnTo>
                  <a:pt x="17033" y="7154"/>
                </a:lnTo>
                <a:lnTo>
                  <a:pt x="17009" y="7884"/>
                </a:lnTo>
                <a:lnTo>
                  <a:pt x="16984" y="8614"/>
                </a:lnTo>
                <a:lnTo>
                  <a:pt x="16936" y="9247"/>
                </a:lnTo>
                <a:lnTo>
                  <a:pt x="16911" y="9879"/>
                </a:lnTo>
                <a:lnTo>
                  <a:pt x="16911" y="10488"/>
                </a:lnTo>
                <a:lnTo>
                  <a:pt x="16936" y="11120"/>
                </a:lnTo>
                <a:lnTo>
                  <a:pt x="16376" y="11193"/>
                </a:lnTo>
                <a:lnTo>
                  <a:pt x="16425" y="10488"/>
                </a:lnTo>
                <a:lnTo>
                  <a:pt x="16449" y="9758"/>
                </a:lnTo>
                <a:lnTo>
                  <a:pt x="16473" y="8298"/>
                </a:lnTo>
                <a:lnTo>
                  <a:pt x="16473" y="7592"/>
                </a:lnTo>
                <a:lnTo>
                  <a:pt x="16449" y="6886"/>
                </a:lnTo>
                <a:lnTo>
                  <a:pt x="16449" y="6594"/>
                </a:lnTo>
                <a:lnTo>
                  <a:pt x="16425" y="6448"/>
                </a:lnTo>
                <a:lnTo>
                  <a:pt x="16400" y="6302"/>
                </a:lnTo>
                <a:lnTo>
                  <a:pt x="16717" y="6278"/>
                </a:lnTo>
                <a:lnTo>
                  <a:pt x="17033" y="6254"/>
                </a:lnTo>
                <a:close/>
                <a:moveTo>
                  <a:pt x="10147" y="3334"/>
                </a:moveTo>
                <a:lnTo>
                  <a:pt x="10415" y="3407"/>
                </a:lnTo>
                <a:lnTo>
                  <a:pt x="10682" y="3431"/>
                </a:lnTo>
                <a:lnTo>
                  <a:pt x="10950" y="3407"/>
                </a:lnTo>
                <a:lnTo>
                  <a:pt x="11242" y="3407"/>
                </a:lnTo>
                <a:lnTo>
                  <a:pt x="11218" y="3455"/>
                </a:lnTo>
                <a:lnTo>
                  <a:pt x="11218" y="3528"/>
                </a:lnTo>
                <a:lnTo>
                  <a:pt x="11242" y="3626"/>
                </a:lnTo>
                <a:lnTo>
                  <a:pt x="11266" y="3699"/>
                </a:lnTo>
                <a:lnTo>
                  <a:pt x="11315" y="3772"/>
                </a:lnTo>
                <a:lnTo>
                  <a:pt x="11388" y="3820"/>
                </a:lnTo>
                <a:lnTo>
                  <a:pt x="11485" y="3869"/>
                </a:lnTo>
                <a:lnTo>
                  <a:pt x="11607" y="3869"/>
                </a:lnTo>
                <a:lnTo>
                  <a:pt x="11704" y="3820"/>
                </a:lnTo>
                <a:lnTo>
                  <a:pt x="11801" y="3772"/>
                </a:lnTo>
                <a:lnTo>
                  <a:pt x="11850" y="3723"/>
                </a:lnTo>
                <a:lnTo>
                  <a:pt x="11874" y="3650"/>
                </a:lnTo>
                <a:lnTo>
                  <a:pt x="11899" y="3528"/>
                </a:lnTo>
                <a:lnTo>
                  <a:pt x="11874" y="3431"/>
                </a:lnTo>
                <a:lnTo>
                  <a:pt x="11874" y="3382"/>
                </a:lnTo>
                <a:lnTo>
                  <a:pt x="12823" y="3382"/>
                </a:lnTo>
                <a:lnTo>
                  <a:pt x="12823" y="3626"/>
                </a:lnTo>
                <a:lnTo>
                  <a:pt x="12848" y="3820"/>
                </a:lnTo>
                <a:lnTo>
                  <a:pt x="12896" y="4380"/>
                </a:lnTo>
                <a:lnTo>
                  <a:pt x="12969" y="4940"/>
                </a:lnTo>
                <a:lnTo>
                  <a:pt x="12994" y="5499"/>
                </a:lnTo>
                <a:lnTo>
                  <a:pt x="12994" y="6059"/>
                </a:lnTo>
                <a:lnTo>
                  <a:pt x="12945" y="7397"/>
                </a:lnTo>
                <a:lnTo>
                  <a:pt x="12896" y="8711"/>
                </a:lnTo>
                <a:lnTo>
                  <a:pt x="12896" y="9320"/>
                </a:lnTo>
                <a:lnTo>
                  <a:pt x="12896" y="9928"/>
                </a:lnTo>
                <a:lnTo>
                  <a:pt x="12896" y="11120"/>
                </a:lnTo>
                <a:lnTo>
                  <a:pt x="12458" y="11096"/>
                </a:lnTo>
                <a:lnTo>
                  <a:pt x="12020" y="11096"/>
                </a:lnTo>
                <a:lnTo>
                  <a:pt x="12020" y="11023"/>
                </a:lnTo>
                <a:lnTo>
                  <a:pt x="12020" y="10925"/>
                </a:lnTo>
                <a:lnTo>
                  <a:pt x="11996" y="10852"/>
                </a:lnTo>
                <a:lnTo>
                  <a:pt x="11947" y="10779"/>
                </a:lnTo>
                <a:lnTo>
                  <a:pt x="11899" y="10731"/>
                </a:lnTo>
                <a:lnTo>
                  <a:pt x="11850" y="10682"/>
                </a:lnTo>
                <a:lnTo>
                  <a:pt x="11777" y="10633"/>
                </a:lnTo>
                <a:lnTo>
                  <a:pt x="11704" y="10609"/>
                </a:lnTo>
                <a:lnTo>
                  <a:pt x="11534" y="10609"/>
                </a:lnTo>
                <a:lnTo>
                  <a:pt x="11461" y="10633"/>
                </a:lnTo>
                <a:lnTo>
                  <a:pt x="11388" y="10682"/>
                </a:lnTo>
                <a:lnTo>
                  <a:pt x="11339" y="10731"/>
                </a:lnTo>
                <a:lnTo>
                  <a:pt x="11291" y="10779"/>
                </a:lnTo>
                <a:lnTo>
                  <a:pt x="11242" y="10852"/>
                </a:lnTo>
                <a:lnTo>
                  <a:pt x="11218" y="10925"/>
                </a:lnTo>
                <a:lnTo>
                  <a:pt x="11218" y="11023"/>
                </a:lnTo>
                <a:lnTo>
                  <a:pt x="11242" y="11120"/>
                </a:lnTo>
                <a:lnTo>
                  <a:pt x="10853" y="11144"/>
                </a:lnTo>
                <a:lnTo>
                  <a:pt x="10463" y="11217"/>
                </a:lnTo>
                <a:lnTo>
                  <a:pt x="10415" y="10852"/>
                </a:lnTo>
                <a:lnTo>
                  <a:pt x="10366" y="10488"/>
                </a:lnTo>
                <a:lnTo>
                  <a:pt x="10342" y="9758"/>
                </a:lnTo>
                <a:lnTo>
                  <a:pt x="10317" y="8322"/>
                </a:lnTo>
                <a:lnTo>
                  <a:pt x="10317" y="7251"/>
                </a:lnTo>
                <a:lnTo>
                  <a:pt x="10293" y="6716"/>
                </a:lnTo>
                <a:lnTo>
                  <a:pt x="10269" y="6205"/>
                </a:lnTo>
                <a:lnTo>
                  <a:pt x="10171" y="4502"/>
                </a:lnTo>
                <a:lnTo>
                  <a:pt x="10147" y="3699"/>
                </a:lnTo>
                <a:lnTo>
                  <a:pt x="10147" y="3334"/>
                </a:lnTo>
                <a:close/>
                <a:moveTo>
                  <a:pt x="16035" y="6302"/>
                </a:moveTo>
                <a:lnTo>
                  <a:pt x="16035" y="6448"/>
                </a:lnTo>
                <a:lnTo>
                  <a:pt x="16035" y="6594"/>
                </a:lnTo>
                <a:lnTo>
                  <a:pt x="16060" y="6886"/>
                </a:lnTo>
                <a:lnTo>
                  <a:pt x="16060" y="7592"/>
                </a:lnTo>
                <a:lnTo>
                  <a:pt x="16035" y="8298"/>
                </a:lnTo>
                <a:lnTo>
                  <a:pt x="16011" y="9028"/>
                </a:lnTo>
                <a:lnTo>
                  <a:pt x="15962" y="9758"/>
                </a:lnTo>
                <a:lnTo>
                  <a:pt x="15938" y="10488"/>
                </a:lnTo>
                <a:lnTo>
                  <a:pt x="15938" y="10852"/>
                </a:lnTo>
                <a:lnTo>
                  <a:pt x="15962" y="11217"/>
                </a:lnTo>
                <a:lnTo>
                  <a:pt x="15719" y="11217"/>
                </a:lnTo>
                <a:lnTo>
                  <a:pt x="15743" y="11169"/>
                </a:lnTo>
                <a:lnTo>
                  <a:pt x="15768" y="10852"/>
                </a:lnTo>
                <a:lnTo>
                  <a:pt x="15768" y="10536"/>
                </a:lnTo>
                <a:lnTo>
                  <a:pt x="15743" y="10220"/>
                </a:lnTo>
                <a:lnTo>
                  <a:pt x="15743" y="9904"/>
                </a:lnTo>
                <a:lnTo>
                  <a:pt x="15743" y="9198"/>
                </a:lnTo>
                <a:lnTo>
                  <a:pt x="15743" y="8517"/>
                </a:lnTo>
                <a:lnTo>
                  <a:pt x="15695" y="7884"/>
                </a:lnTo>
                <a:lnTo>
                  <a:pt x="15622" y="7251"/>
                </a:lnTo>
                <a:lnTo>
                  <a:pt x="15622" y="7008"/>
                </a:lnTo>
                <a:lnTo>
                  <a:pt x="15622" y="6765"/>
                </a:lnTo>
                <a:lnTo>
                  <a:pt x="15670" y="6302"/>
                </a:lnTo>
                <a:close/>
                <a:moveTo>
                  <a:pt x="15354" y="6302"/>
                </a:moveTo>
                <a:lnTo>
                  <a:pt x="15281" y="6546"/>
                </a:lnTo>
                <a:lnTo>
                  <a:pt x="15257" y="6813"/>
                </a:lnTo>
                <a:lnTo>
                  <a:pt x="15232" y="7081"/>
                </a:lnTo>
                <a:lnTo>
                  <a:pt x="15232" y="7349"/>
                </a:lnTo>
                <a:lnTo>
                  <a:pt x="15305" y="7884"/>
                </a:lnTo>
                <a:lnTo>
                  <a:pt x="15354" y="8395"/>
                </a:lnTo>
                <a:lnTo>
                  <a:pt x="15354" y="8760"/>
                </a:lnTo>
                <a:lnTo>
                  <a:pt x="15354" y="9149"/>
                </a:lnTo>
                <a:lnTo>
                  <a:pt x="15330" y="9904"/>
                </a:lnTo>
                <a:lnTo>
                  <a:pt x="15305" y="10220"/>
                </a:lnTo>
                <a:lnTo>
                  <a:pt x="15305" y="10585"/>
                </a:lnTo>
                <a:lnTo>
                  <a:pt x="15330" y="10925"/>
                </a:lnTo>
                <a:lnTo>
                  <a:pt x="15378" y="11071"/>
                </a:lnTo>
                <a:lnTo>
                  <a:pt x="15427" y="11242"/>
                </a:lnTo>
                <a:lnTo>
                  <a:pt x="15208" y="11242"/>
                </a:lnTo>
                <a:lnTo>
                  <a:pt x="15232" y="11193"/>
                </a:lnTo>
                <a:lnTo>
                  <a:pt x="15232" y="11120"/>
                </a:lnTo>
                <a:lnTo>
                  <a:pt x="15184" y="10755"/>
                </a:lnTo>
                <a:lnTo>
                  <a:pt x="15135" y="10366"/>
                </a:lnTo>
                <a:lnTo>
                  <a:pt x="15086" y="9636"/>
                </a:lnTo>
                <a:lnTo>
                  <a:pt x="15062" y="8882"/>
                </a:lnTo>
                <a:lnTo>
                  <a:pt x="15013" y="8127"/>
                </a:lnTo>
                <a:lnTo>
                  <a:pt x="14989" y="7543"/>
                </a:lnTo>
                <a:lnTo>
                  <a:pt x="14989" y="6959"/>
                </a:lnTo>
                <a:lnTo>
                  <a:pt x="14989" y="6789"/>
                </a:lnTo>
                <a:lnTo>
                  <a:pt x="15013" y="6619"/>
                </a:lnTo>
                <a:lnTo>
                  <a:pt x="15038" y="6473"/>
                </a:lnTo>
                <a:lnTo>
                  <a:pt x="15038" y="6302"/>
                </a:lnTo>
                <a:close/>
                <a:moveTo>
                  <a:pt x="4575" y="10633"/>
                </a:moveTo>
                <a:lnTo>
                  <a:pt x="4575" y="10950"/>
                </a:lnTo>
                <a:lnTo>
                  <a:pt x="4599" y="11290"/>
                </a:lnTo>
                <a:lnTo>
                  <a:pt x="4429" y="11242"/>
                </a:lnTo>
                <a:lnTo>
                  <a:pt x="4258" y="11217"/>
                </a:lnTo>
                <a:lnTo>
                  <a:pt x="3893" y="11217"/>
                </a:lnTo>
                <a:lnTo>
                  <a:pt x="4088" y="11047"/>
                </a:lnTo>
                <a:lnTo>
                  <a:pt x="4283" y="10852"/>
                </a:lnTo>
                <a:lnTo>
                  <a:pt x="4575" y="10633"/>
                </a:lnTo>
                <a:close/>
                <a:moveTo>
                  <a:pt x="4648" y="8711"/>
                </a:moveTo>
                <a:lnTo>
                  <a:pt x="4648" y="8882"/>
                </a:lnTo>
                <a:lnTo>
                  <a:pt x="4599" y="9952"/>
                </a:lnTo>
                <a:lnTo>
                  <a:pt x="4550" y="9952"/>
                </a:lnTo>
                <a:lnTo>
                  <a:pt x="4477" y="10001"/>
                </a:lnTo>
                <a:lnTo>
                  <a:pt x="4404" y="10074"/>
                </a:lnTo>
                <a:lnTo>
                  <a:pt x="4283" y="10196"/>
                </a:lnTo>
                <a:lnTo>
                  <a:pt x="3942" y="10536"/>
                </a:lnTo>
                <a:lnTo>
                  <a:pt x="3626" y="10828"/>
                </a:lnTo>
                <a:lnTo>
                  <a:pt x="3480" y="10974"/>
                </a:lnTo>
                <a:lnTo>
                  <a:pt x="3358" y="11169"/>
                </a:lnTo>
                <a:lnTo>
                  <a:pt x="3334" y="11242"/>
                </a:lnTo>
                <a:lnTo>
                  <a:pt x="3237" y="11242"/>
                </a:lnTo>
                <a:lnTo>
                  <a:pt x="2653" y="11266"/>
                </a:lnTo>
                <a:lnTo>
                  <a:pt x="2044" y="11315"/>
                </a:lnTo>
                <a:lnTo>
                  <a:pt x="2044" y="11315"/>
                </a:lnTo>
                <a:lnTo>
                  <a:pt x="2069" y="11144"/>
                </a:lnTo>
                <a:lnTo>
                  <a:pt x="2093" y="11193"/>
                </a:lnTo>
                <a:lnTo>
                  <a:pt x="2142" y="11217"/>
                </a:lnTo>
                <a:lnTo>
                  <a:pt x="2190" y="11242"/>
                </a:lnTo>
                <a:lnTo>
                  <a:pt x="2239" y="11217"/>
                </a:lnTo>
                <a:lnTo>
                  <a:pt x="2409" y="11120"/>
                </a:lnTo>
                <a:lnTo>
                  <a:pt x="2555" y="11023"/>
                </a:lnTo>
                <a:lnTo>
                  <a:pt x="2823" y="10779"/>
                </a:lnTo>
                <a:lnTo>
                  <a:pt x="3261" y="10415"/>
                </a:lnTo>
                <a:lnTo>
                  <a:pt x="3650" y="10050"/>
                </a:lnTo>
                <a:lnTo>
                  <a:pt x="3845" y="9831"/>
                </a:lnTo>
                <a:lnTo>
                  <a:pt x="4039" y="9612"/>
                </a:lnTo>
                <a:lnTo>
                  <a:pt x="4356" y="9125"/>
                </a:lnTo>
                <a:lnTo>
                  <a:pt x="4648" y="8711"/>
                </a:lnTo>
                <a:close/>
                <a:moveTo>
                  <a:pt x="6035" y="536"/>
                </a:moveTo>
                <a:lnTo>
                  <a:pt x="6327" y="560"/>
                </a:lnTo>
                <a:lnTo>
                  <a:pt x="6619" y="584"/>
                </a:lnTo>
                <a:lnTo>
                  <a:pt x="7203" y="584"/>
                </a:lnTo>
                <a:lnTo>
                  <a:pt x="7592" y="609"/>
                </a:lnTo>
                <a:lnTo>
                  <a:pt x="8346" y="609"/>
                </a:lnTo>
                <a:lnTo>
                  <a:pt x="8736" y="560"/>
                </a:lnTo>
                <a:lnTo>
                  <a:pt x="8663" y="803"/>
                </a:lnTo>
                <a:lnTo>
                  <a:pt x="8638" y="1047"/>
                </a:lnTo>
                <a:lnTo>
                  <a:pt x="8638" y="1436"/>
                </a:lnTo>
                <a:lnTo>
                  <a:pt x="8638" y="1971"/>
                </a:lnTo>
                <a:lnTo>
                  <a:pt x="8687" y="2531"/>
                </a:lnTo>
                <a:lnTo>
                  <a:pt x="8711" y="3066"/>
                </a:lnTo>
                <a:lnTo>
                  <a:pt x="8711" y="3626"/>
                </a:lnTo>
                <a:lnTo>
                  <a:pt x="8687" y="4575"/>
                </a:lnTo>
                <a:lnTo>
                  <a:pt x="8711" y="5499"/>
                </a:lnTo>
                <a:lnTo>
                  <a:pt x="8760" y="7373"/>
                </a:lnTo>
                <a:lnTo>
                  <a:pt x="8833" y="9271"/>
                </a:lnTo>
                <a:lnTo>
                  <a:pt x="8857" y="11144"/>
                </a:lnTo>
                <a:lnTo>
                  <a:pt x="7178" y="11144"/>
                </a:lnTo>
                <a:lnTo>
                  <a:pt x="6911" y="11169"/>
                </a:lnTo>
                <a:lnTo>
                  <a:pt x="6643" y="11169"/>
                </a:lnTo>
                <a:lnTo>
                  <a:pt x="6400" y="11217"/>
                </a:lnTo>
                <a:lnTo>
                  <a:pt x="6156" y="11315"/>
                </a:lnTo>
                <a:lnTo>
                  <a:pt x="6132" y="11023"/>
                </a:lnTo>
                <a:lnTo>
                  <a:pt x="6132" y="10731"/>
                </a:lnTo>
                <a:lnTo>
                  <a:pt x="6132" y="10147"/>
                </a:lnTo>
                <a:lnTo>
                  <a:pt x="6059" y="8711"/>
                </a:lnTo>
                <a:lnTo>
                  <a:pt x="6035" y="7933"/>
                </a:lnTo>
                <a:lnTo>
                  <a:pt x="6035" y="7178"/>
                </a:lnTo>
                <a:lnTo>
                  <a:pt x="6083" y="6424"/>
                </a:lnTo>
                <a:lnTo>
                  <a:pt x="6132" y="5645"/>
                </a:lnTo>
                <a:lnTo>
                  <a:pt x="6229" y="4210"/>
                </a:lnTo>
                <a:lnTo>
                  <a:pt x="6254" y="3480"/>
                </a:lnTo>
                <a:lnTo>
                  <a:pt x="6254" y="3115"/>
                </a:lnTo>
                <a:lnTo>
                  <a:pt x="6229" y="2750"/>
                </a:lnTo>
                <a:lnTo>
                  <a:pt x="6035" y="1485"/>
                </a:lnTo>
                <a:lnTo>
                  <a:pt x="6035" y="1241"/>
                </a:lnTo>
                <a:lnTo>
                  <a:pt x="6035" y="1022"/>
                </a:lnTo>
                <a:lnTo>
                  <a:pt x="6035" y="536"/>
                </a:lnTo>
                <a:close/>
                <a:moveTo>
                  <a:pt x="14721" y="6327"/>
                </a:moveTo>
                <a:lnTo>
                  <a:pt x="14624" y="6497"/>
                </a:lnTo>
                <a:lnTo>
                  <a:pt x="14600" y="6716"/>
                </a:lnTo>
                <a:lnTo>
                  <a:pt x="14575" y="6959"/>
                </a:lnTo>
                <a:lnTo>
                  <a:pt x="14551" y="7203"/>
                </a:lnTo>
                <a:lnTo>
                  <a:pt x="14575" y="7665"/>
                </a:lnTo>
                <a:lnTo>
                  <a:pt x="14600" y="8006"/>
                </a:lnTo>
                <a:lnTo>
                  <a:pt x="14673" y="9612"/>
                </a:lnTo>
                <a:lnTo>
                  <a:pt x="14721" y="10439"/>
                </a:lnTo>
                <a:lnTo>
                  <a:pt x="14770" y="10828"/>
                </a:lnTo>
                <a:lnTo>
                  <a:pt x="14843" y="11242"/>
                </a:lnTo>
                <a:lnTo>
                  <a:pt x="14843" y="11266"/>
                </a:lnTo>
                <a:lnTo>
                  <a:pt x="14600" y="11290"/>
                </a:lnTo>
                <a:lnTo>
                  <a:pt x="14381" y="11339"/>
                </a:lnTo>
                <a:lnTo>
                  <a:pt x="14454" y="10755"/>
                </a:lnTo>
                <a:lnTo>
                  <a:pt x="14502" y="10171"/>
                </a:lnTo>
                <a:lnTo>
                  <a:pt x="14502" y="9587"/>
                </a:lnTo>
                <a:lnTo>
                  <a:pt x="14478" y="9003"/>
                </a:lnTo>
                <a:lnTo>
                  <a:pt x="14429" y="7689"/>
                </a:lnTo>
                <a:lnTo>
                  <a:pt x="14405" y="7008"/>
                </a:lnTo>
                <a:lnTo>
                  <a:pt x="14356" y="6375"/>
                </a:lnTo>
                <a:lnTo>
                  <a:pt x="14721" y="6327"/>
                </a:lnTo>
                <a:close/>
                <a:moveTo>
                  <a:pt x="12361" y="2871"/>
                </a:moveTo>
                <a:lnTo>
                  <a:pt x="11680" y="2920"/>
                </a:lnTo>
                <a:lnTo>
                  <a:pt x="10901" y="2944"/>
                </a:lnTo>
                <a:lnTo>
                  <a:pt x="10512" y="2944"/>
                </a:lnTo>
                <a:lnTo>
                  <a:pt x="10147" y="2993"/>
                </a:lnTo>
                <a:lnTo>
                  <a:pt x="10074" y="3042"/>
                </a:lnTo>
                <a:lnTo>
                  <a:pt x="10025" y="3090"/>
                </a:lnTo>
                <a:lnTo>
                  <a:pt x="10001" y="3090"/>
                </a:lnTo>
                <a:lnTo>
                  <a:pt x="9904" y="3139"/>
                </a:lnTo>
                <a:lnTo>
                  <a:pt x="9831" y="3212"/>
                </a:lnTo>
                <a:lnTo>
                  <a:pt x="9806" y="3334"/>
                </a:lnTo>
                <a:lnTo>
                  <a:pt x="9782" y="3455"/>
                </a:lnTo>
                <a:lnTo>
                  <a:pt x="9758" y="3723"/>
                </a:lnTo>
                <a:lnTo>
                  <a:pt x="9782" y="3918"/>
                </a:lnTo>
                <a:lnTo>
                  <a:pt x="9782" y="4429"/>
                </a:lnTo>
                <a:lnTo>
                  <a:pt x="9806" y="4940"/>
                </a:lnTo>
                <a:lnTo>
                  <a:pt x="9855" y="5937"/>
                </a:lnTo>
                <a:lnTo>
                  <a:pt x="9879" y="7032"/>
                </a:lnTo>
                <a:lnTo>
                  <a:pt x="9904" y="8127"/>
                </a:lnTo>
                <a:lnTo>
                  <a:pt x="9928" y="9758"/>
                </a:lnTo>
                <a:lnTo>
                  <a:pt x="9952" y="10560"/>
                </a:lnTo>
                <a:lnTo>
                  <a:pt x="10001" y="10974"/>
                </a:lnTo>
                <a:lnTo>
                  <a:pt x="10050" y="11363"/>
                </a:lnTo>
                <a:lnTo>
                  <a:pt x="10025" y="11388"/>
                </a:lnTo>
                <a:lnTo>
                  <a:pt x="10001" y="11436"/>
                </a:lnTo>
                <a:lnTo>
                  <a:pt x="10001" y="11534"/>
                </a:lnTo>
                <a:lnTo>
                  <a:pt x="10025" y="11631"/>
                </a:lnTo>
                <a:lnTo>
                  <a:pt x="10074" y="11655"/>
                </a:lnTo>
                <a:lnTo>
                  <a:pt x="10123" y="11680"/>
                </a:lnTo>
                <a:lnTo>
                  <a:pt x="10171" y="11680"/>
                </a:lnTo>
                <a:lnTo>
                  <a:pt x="10244" y="11704"/>
                </a:lnTo>
                <a:lnTo>
                  <a:pt x="10317" y="11704"/>
                </a:lnTo>
                <a:lnTo>
                  <a:pt x="10585" y="11728"/>
                </a:lnTo>
                <a:lnTo>
                  <a:pt x="10853" y="11704"/>
                </a:lnTo>
                <a:lnTo>
                  <a:pt x="11364" y="11655"/>
                </a:lnTo>
                <a:lnTo>
                  <a:pt x="12142" y="11631"/>
                </a:lnTo>
                <a:lnTo>
                  <a:pt x="12921" y="11607"/>
                </a:lnTo>
                <a:lnTo>
                  <a:pt x="12969" y="11655"/>
                </a:lnTo>
                <a:lnTo>
                  <a:pt x="13042" y="11680"/>
                </a:lnTo>
                <a:lnTo>
                  <a:pt x="13091" y="11704"/>
                </a:lnTo>
                <a:lnTo>
                  <a:pt x="13164" y="11680"/>
                </a:lnTo>
                <a:lnTo>
                  <a:pt x="13237" y="11655"/>
                </a:lnTo>
                <a:lnTo>
                  <a:pt x="13286" y="11607"/>
                </a:lnTo>
                <a:lnTo>
                  <a:pt x="13334" y="11558"/>
                </a:lnTo>
                <a:lnTo>
                  <a:pt x="13359" y="11461"/>
                </a:lnTo>
                <a:lnTo>
                  <a:pt x="13383" y="10877"/>
                </a:lnTo>
                <a:lnTo>
                  <a:pt x="13383" y="10293"/>
                </a:lnTo>
                <a:lnTo>
                  <a:pt x="13359" y="9685"/>
                </a:lnTo>
                <a:lnTo>
                  <a:pt x="13359" y="9101"/>
                </a:lnTo>
                <a:lnTo>
                  <a:pt x="13432" y="6619"/>
                </a:lnTo>
                <a:lnTo>
                  <a:pt x="13432" y="6059"/>
                </a:lnTo>
                <a:lnTo>
                  <a:pt x="13432" y="5524"/>
                </a:lnTo>
                <a:lnTo>
                  <a:pt x="13407" y="4964"/>
                </a:lnTo>
                <a:lnTo>
                  <a:pt x="13334" y="4404"/>
                </a:lnTo>
                <a:lnTo>
                  <a:pt x="13213" y="3723"/>
                </a:lnTo>
                <a:lnTo>
                  <a:pt x="13188" y="3480"/>
                </a:lnTo>
                <a:lnTo>
                  <a:pt x="13188" y="3212"/>
                </a:lnTo>
                <a:lnTo>
                  <a:pt x="13213" y="3139"/>
                </a:lnTo>
                <a:lnTo>
                  <a:pt x="13188" y="3042"/>
                </a:lnTo>
                <a:lnTo>
                  <a:pt x="13140" y="2969"/>
                </a:lnTo>
                <a:lnTo>
                  <a:pt x="13042" y="2920"/>
                </a:lnTo>
                <a:lnTo>
                  <a:pt x="12896" y="2871"/>
                </a:lnTo>
                <a:close/>
                <a:moveTo>
                  <a:pt x="3188" y="5816"/>
                </a:moveTo>
                <a:lnTo>
                  <a:pt x="2823" y="5840"/>
                </a:lnTo>
                <a:lnTo>
                  <a:pt x="2458" y="5864"/>
                </a:lnTo>
                <a:lnTo>
                  <a:pt x="2093" y="5937"/>
                </a:lnTo>
                <a:lnTo>
                  <a:pt x="1923" y="5986"/>
                </a:lnTo>
                <a:lnTo>
                  <a:pt x="1752" y="6035"/>
                </a:lnTo>
                <a:lnTo>
                  <a:pt x="1679" y="6059"/>
                </a:lnTo>
                <a:lnTo>
                  <a:pt x="1631" y="6083"/>
                </a:lnTo>
                <a:lnTo>
                  <a:pt x="1631" y="6108"/>
                </a:lnTo>
                <a:lnTo>
                  <a:pt x="1582" y="6181"/>
                </a:lnTo>
                <a:lnTo>
                  <a:pt x="1582" y="6278"/>
                </a:lnTo>
                <a:lnTo>
                  <a:pt x="1606" y="6351"/>
                </a:lnTo>
                <a:lnTo>
                  <a:pt x="1655" y="6400"/>
                </a:lnTo>
                <a:lnTo>
                  <a:pt x="1704" y="7032"/>
                </a:lnTo>
                <a:lnTo>
                  <a:pt x="1704" y="7665"/>
                </a:lnTo>
                <a:lnTo>
                  <a:pt x="1704" y="8930"/>
                </a:lnTo>
                <a:lnTo>
                  <a:pt x="1606" y="11461"/>
                </a:lnTo>
                <a:lnTo>
                  <a:pt x="1631" y="11558"/>
                </a:lnTo>
                <a:lnTo>
                  <a:pt x="1655" y="11631"/>
                </a:lnTo>
                <a:lnTo>
                  <a:pt x="1728" y="11655"/>
                </a:lnTo>
                <a:lnTo>
                  <a:pt x="1801" y="11680"/>
                </a:lnTo>
                <a:lnTo>
                  <a:pt x="1947" y="11728"/>
                </a:lnTo>
                <a:lnTo>
                  <a:pt x="2117" y="11753"/>
                </a:lnTo>
                <a:lnTo>
                  <a:pt x="2434" y="11753"/>
                </a:lnTo>
                <a:lnTo>
                  <a:pt x="2750" y="11728"/>
                </a:lnTo>
                <a:lnTo>
                  <a:pt x="3066" y="11704"/>
                </a:lnTo>
                <a:lnTo>
                  <a:pt x="3942" y="11704"/>
                </a:lnTo>
                <a:lnTo>
                  <a:pt x="4356" y="11728"/>
                </a:lnTo>
                <a:lnTo>
                  <a:pt x="4575" y="11728"/>
                </a:lnTo>
                <a:lnTo>
                  <a:pt x="4794" y="11704"/>
                </a:lnTo>
                <a:lnTo>
                  <a:pt x="4891" y="11680"/>
                </a:lnTo>
                <a:lnTo>
                  <a:pt x="4964" y="11655"/>
                </a:lnTo>
                <a:lnTo>
                  <a:pt x="5013" y="11582"/>
                </a:lnTo>
                <a:lnTo>
                  <a:pt x="5013" y="11509"/>
                </a:lnTo>
                <a:lnTo>
                  <a:pt x="4988" y="11169"/>
                </a:lnTo>
                <a:lnTo>
                  <a:pt x="4964" y="10852"/>
                </a:lnTo>
                <a:lnTo>
                  <a:pt x="4988" y="10196"/>
                </a:lnTo>
                <a:lnTo>
                  <a:pt x="5037" y="8882"/>
                </a:lnTo>
                <a:lnTo>
                  <a:pt x="5086" y="7178"/>
                </a:lnTo>
                <a:lnTo>
                  <a:pt x="5110" y="6692"/>
                </a:lnTo>
                <a:lnTo>
                  <a:pt x="5110" y="6448"/>
                </a:lnTo>
                <a:lnTo>
                  <a:pt x="5086" y="6205"/>
                </a:lnTo>
                <a:lnTo>
                  <a:pt x="5061" y="6132"/>
                </a:lnTo>
                <a:lnTo>
                  <a:pt x="5037" y="6035"/>
                </a:lnTo>
                <a:lnTo>
                  <a:pt x="4988" y="5962"/>
                </a:lnTo>
                <a:lnTo>
                  <a:pt x="4915" y="5889"/>
                </a:lnTo>
                <a:lnTo>
                  <a:pt x="4818" y="5864"/>
                </a:lnTo>
                <a:lnTo>
                  <a:pt x="3991" y="5816"/>
                </a:lnTo>
                <a:close/>
                <a:moveTo>
                  <a:pt x="5889" y="25"/>
                </a:moveTo>
                <a:lnTo>
                  <a:pt x="5816" y="49"/>
                </a:lnTo>
                <a:lnTo>
                  <a:pt x="5743" y="98"/>
                </a:lnTo>
                <a:lnTo>
                  <a:pt x="5670" y="219"/>
                </a:lnTo>
                <a:lnTo>
                  <a:pt x="5621" y="341"/>
                </a:lnTo>
                <a:lnTo>
                  <a:pt x="5548" y="609"/>
                </a:lnTo>
                <a:lnTo>
                  <a:pt x="5524" y="901"/>
                </a:lnTo>
                <a:lnTo>
                  <a:pt x="5524" y="1193"/>
                </a:lnTo>
                <a:lnTo>
                  <a:pt x="5548" y="1509"/>
                </a:lnTo>
                <a:lnTo>
                  <a:pt x="5572" y="1801"/>
                </a:lnTo>
                <a:lnTo>
                  <a:pt x="5670" y="2361"/>
                </a:lnTo>
                <a:lnTo>
                  <a:pt x="5718" y="2750"/>
                </a:lnTo>
                <a:lnTo>
                  <a:pt x="5743" y="3139"/>
                </a:lnTo>
                <a:lnTo>
                  <a:pt x="5743" y="3528"/>
                </a:lnTo>
                <a:lnTo>
                  <a:pt x="5718" y="3918"/>
                </a:lnTo>
                <a:lnTo>
                  <a:pt x="5694" y="4672"/>
                </a:lnTo>
                <a:lnTo>
                  <a:pt x="5621" y="5475"/>
                </a:lnTo>
                <a:lnTo>
                  <a:pt x="5572" y="6278"/>
                </a:lnTo>
                <a:lnTo>
                  <a:pt x="5548" y="7081"/>
                </a:lnTo>
                <a:lnTo>
                  <a:pt x="5524" y="7908"/>
                </a:lnTo>
                <a:lnTo>
                  <a:pt x="5548" y="8711"/>
                </a:lnTo>
                <a:lnTo>
                  <a:pt x="5645" y="10293"/>
                </a:lnTo>
                <a:lnTo>
                  <a:pt x="5645" y="10925"/>
                </a:lnTo>
                <a:lnTo>
                  <a:pt x="5670" y="11242"/>
                </a:lnTo>
                <a:lnTo>
                  <a:pt x="5718" y="11558"/>
                </a:lnTo>
                <a:lnTo>
                  <a:pt x="5743" y="11631"/>
                </a:lnTo>
                <a:lnTo>
                  <a:pt x="5767" y="11680"/>
                </a:lnTo>
                <a:lnTo>
                  <a:pt x="5816" y="11728"/>
                </a:lnTo>
                <a:lnTo>
                  <a:pt x="5986" y="11728"/>
                </a:lnTo>
                <a:lnTo>
                  <a:pt x="6108" y="11680"/>
                </a:lnTo>
                <a:lnTo>
                  <a:pt x="6351" y="11728"/>
                </a:lnTo>
                <a:lnTo>
                  <a:pt x="6619" y="11753"/>
                </a:lnTo>
                <a:lnTo>
                  <a:pt x="8030" y="11753"/>
                </a:lnTo>
                <a:lnTo>
                  <a:pt x="8857" y="11728"/>
                </a:lnTo>
                <a:lnTo>
                  <a:pt x="8955" y="11704"/>
                </a:lnTo>
                <a:lnTo>
                  <a:pt x="9028" y="11680"/>
                </a:lnTo>
                <a:lnTo>
                  <a:pt x="9149" y="11680"/>
                </a:lnTo>
                <a:lnTo>
                  <a:pt x="9271" y="11655"/>
                </a:lnTo>
                <a:lnTo>
                  <a:pt x="9320" y="11607"/>
                </a:lnTo>
                <a:lnTo>
                  <a:pt x="9344" y="11582"/>
                </a:lnTo>
                <a:lnTo>
                  <a:pt x="9368" y="11509"/>
                </a:lnTo>
                <a:lnTo>
                  <a:pt x="9393" y="11436"/>
                </a:lnTo>
                <a:lnTo>
                  <a:pt x="9368" y="9563"/>
                </a:lnTo>
                <a:lnTo>
                  <a:pt x="9295" y="7714"/>
                </a:lnTo>
                <a:lnTo>
                  <a:pt x="9222" y="5840"/>
                </a:lnTo>
                <a:lnTo>
                  <a:pt x="9198" y="4915"/>
                </a:lnTo>
                <a:lnTo>
                  <a:pt x="9198" y="3991"/>
                </a:lnTo>
                <a:lnTo>
                  <a:pt x="9198" y="3431"/>
                </a:lnTo>
                <a:lnTo>
                  <a:pt x="9174" y="2871"/>
                </a:lnTo>
                <a:lnTo>
                  <a:pt x="9125" y="2312"/>
                </a:lnTo>
                <a:lnTo>
                  <a:pt x="9076" y="1752"/>
                </a:lnTo>
                <a:lnTo>
                  <a:pt x="9052" y="1266"/>
                </a:lnTo>
                <a:lnTo>
                  <a:pt x="9052" y="803"/>
                </a:lnTo>
                <a:lnTo>
                  <a:pt x="9076" y="609"/>
                </a:lnTo>
                <a:lnTo>
                  <a:pt x="9076" y="487"/>
                </a:lnTo>
                <a:lnTo>
                  <a:pt x="9076" y="463"/>
                </a:lnTo>
                <a:lnTo>
                  <a:pt x="9052" y="414"/>
                </a:lnTo>
                <a:lnTo>
                  <a:pt x="9076" y="341"/>
                </a:lnTo>
                <a:lnTo>
                  <a:pt x="9076" y="268"/>
                </a:lnTo>
                <a:lnTo>
                  <a:pt x="9052" y="195"/>
                </a:lnTo>
                <a:lnTo>
                  <a:pt x="9003" y="146"/>
                </a:lnTo>
                <a:lnTo>
                  <a:pt x="8955" y="73"/>
                </a:lnTo>
                <a:lnTo>
                  <a:pt x="8906" y="25"/>
                </a:lnTo>
                <a:lnTo>
                  <a:pt x="8736" y="25"/>
                </a:lnTo>
                <a:lnTo>
                  <a:pt x="8298" y="73"/>
                </a:lnTo>
                <a:lnTo>
                  <a:pt x="7884" y="73"/>
                </a:lnTo>
                <a:lnTo>
                  <a:pt x="7032" y="49"/>
                </a:lnTo>
                <a:lnTo>
                  <a:pt x="6521" y="49"/>
                </a:lnTo>
                <a:lnTo>
                  <a:pt x="6278" y="73"/>
                </a:lnTo>
                <a:lnTo>
                  <a:pt x="6010" y="98"/>
                </a:lnTo>
                <a:lnTo>
                  <a:pt x="5962" y="49"/>
                </a:lnTo>
                <a:lnTo>
                  <a:pt x="5889" y="25"/>
                </a:lnTo>
                <a:close/>
                <a:moveTo>
                  <a:pt x="16619" y="5791"/>
                </a:moveTo>
                <a:lnTo>
                  <a:pt x="16108" y="5816"/>
                </a:lnTo>
                <a:lnTo>
                  <a:pt x="15622" y="5864"/>
                </a:lnTo>
                <a:lnTo>
                  <a:pt x="15111" y="5889"/>
                </a:lnTo>
                <a:lnTo>
                  <a:pt x="14697" y="5889"/>
                </a:lnTo>
                <a:lnTo>
                  <a:pt x="14478" y="5937"/>
                </a:lnTo>
                <a:lnTo>
                  <a:pt x="14283" y="6010"/>
                </a:lnTo>
                <a:lnTo>
                  <a:pt x="14210" y="5937"/>
                </a:lnTo>
                <a:lnTo>
                  <a:pt x="14113" y="5913"/>
                </a:lnTo>
                <a:lnTo>
                  <a:pt x="14089" y="5913"/>
                </a:lnTo>
                <a:lnTo>
                  <a:pt x="14040" y="5937"/>
                </a:lnTo>
                <a:lnTo>
                  <a:pt x="14016" y="5986"/>
                </a:lnTo>
                <a:lnTo>
                  <a:pt x="13991" y="6035"/>
                </a:lnTo>
                <a:lnTo>
                  <a:pt x="13943" y="6351"/>
                </a:lnTo>
                <a:lnTo>
                  <a:pt x="13918" y="6667"/>
                </a:lnTo>
                <a:lnTo>
                  <a:pt x="13918" y="7008"/>
                </a:lnTo>
                <a:lnTo>
                  <a:pt x="13918" y="7324"/>
                </a:lnTo>
                <a:lnTo>
                  <a:pt x="13967" y="7981"/>
                </a:lnTo>
                <a:lnTo>
                  <a:pt x="14016" y="8614"/>
                </a:lnTo>
                <a:lnTo>
                  <a:pt x="14040" y="9344"/>
                </a:lnTo>
                <a:lnTo>
                  <a:pt x="14040" y="10050"/>
                </a:lnTo>
                <a:lnTo>
                  <a:pt x="14016" y="10755"/>
                </a:lnTo>
                <a:lnTo>
                  <a:pt x="13967" y="11120"/>
                </a:lnTo>
                <a:lnTo>
                  <a:pt x="13894" y="11461"/>
                </a:lnTo>
                <a:lnTo>
                  <a:pt x="13894" y="11558"/>
                </a:lnTo>
                <a:lnTo>
                  <a:pt x="13918" y="11631"/>
                </a:lnTo>
                <a:lnTo>
                  <a:pt x="13967" y="11704"/>
                </a:lnTo>
                <a:lnTo>
                  <a:pt x="14040" y="11728"/>
                </a:lnTo>
                <a:lnTo>
                  <a:pt x="14089" y="11753"/>
                </a:lnTo>
                <a:lnTo>
                  <a:pt x="14235" y="11753"/>
                </a:lnTo>
                <a:lnTo>
                  <a:pt x="14308" y="11704"/>
                </a:lnTo>
                <a:lnTo>
                  <a:pt x="14624" y="11728"/>
                </a:lnTo>
                <a:lnTo>
                  <a:pt x="15597" y="11728"/>
                </a:lnTo>
                <a:lnTo>
                  <a:pt x="16327" y="11704"/>
                </a:lnTo>
                <a:lnTo>
                  <a:pt x="16668" y="11655"/>
                </a:lnTo>
                <a:lnTo>
                  <a:pt x="17033" y="11607"/>
                </a:lnTo>
                <a:lnTo>
                  <a:pt x="17082" y="11655"/>
                </a:lnTo>
                <a:lnTo>
                  <a:pt x="17130" y="11680"/>
                </a:lnTo>
                <a:lnTo>
                  <a:pt x="17203" y="11704"/>
                </a:lnTo>
                <a:lnTo>
                  <a:pt x="17276" y="11704"/>
                </a:lnTo>
                <a:lnTo>
                  <a:pt x="17349" y="11680"/>
                </a:lnTo>
                <a:lnTo>
                  <a:pt x="17398" y="11631"/>
                </a:lnTo>
                <a:lnTo>
                  <a:pt x="17422" y="11582"/>
                </a:lnTo>
                <a:lnTo>
                  <a:pt x="17422" y="11509"/>
                </a:lnTo>
                <a:lnTo>
                  <a:pt x="17374" y="11144"/>
                </a:lnTo>
                <a:lnTo>
                  <a:pt x="17349" y="10779"/>
                </a:lnTo>
                <a:lnTo>
                  <a:pt x="17349" y="10050"/>
                </a:lnTo>
                <a:lnTo>
                  <a:pt x="17349" y="9344"/>
                </a:lnTo>
                <a:lnTo>
                  <a:pt x="17398" y="8614"/>
                </a:lnTo>
                <a:lnTo>
                  <a:pt x="17422" y="7884"/>
                </a:lnTo>
                <a:lnTo>
                  <a:pt x="17447" y="7154"/>
                </a:lnTo>
                <a:lnTo>
                  <a:pt x="17447" y="6911"/>
                </a:lnTo>
                <a:lnTo>
                  <a:pt x="17422" y="6643"/>
                </a:lnTo>
                <a:lnTo>
                  <a:pt x="17398" y="6375"/>
                </a:lnTo>
                <a:lnTo>
                  <a:pt x="17349" y="6254"/>
                </a:lnTo>
                <a:lnTo>
                  <a:pt x="17301" y="6156"/>
                </a:lnTo>
                <a:lnTo>
                  <a:pt x="17325" y="6083"/>
                </a:lnTo>
                <a:lnTo>
                  <a:pt x="17325" y="6035"/>
                </a:lnTo>
                <a:lnTo>
                  <a:pt x="17301" y="5937"/>
                </a:lnTo>
                <a:lnTo>
                  <a:pt x="17228" y="5840"/>
                </a:lnTo>
                <a:lnTo>
                  <a:pt x="17179" y="5816"/>
                </a:lnTo>
                <a:lnTo>
                  <a:pt x="17106" y="5791"/>
                </a:lnTo>
                <a:close/>
                <a:moveTo>
                  <a:pt x="195" y="0"/>
                </a:moveTo>
                <a:lnTo>
                  <a:pt x="146" y="49"/>
                </a:lnTo>
                <a:lnTo>
                  <a:pt x="98" y="73"/>
                </a:lnTo>
                <a:lnTo>
                  <a:pt x="49" y="195"/>
                </a:lnTo>
                <a:lnTo>
                  <a:pt x="25" y="317"/>
                </a:lnTo>
                <a:lnTo>
                  <a:pt x="0" y="438"/>
                </a:lnTo>
                <a:lnTo>
                  <a:pt x="0" y="584"/>
                </a:lnTo>
                <a:lnTo>
                  <a:pt x="49" y="876"/>
                </a:lnTo>
                <a:lnTo>
                  <a:pt x="73" y="1120"/>
                </a:lnTo>
                <a:lnTo>
                  <a:pt x="49" y="1947"/>
                </a:lnTo>
                <a:lnTo>
                  <a:pt x="49" y="2774"/>
                </a:lnTo>
                <a:lnTo>
                  <a:pt x="49" y="3601"/>
                </a:lnTo>
                <a:lnTo>
                  <a:pt x="49" y="4429"/>
                </a:lnTo>
                <a:lnTo>
                  <a:pt x="0" y="6108"/>
                </a:lnTo>
                <a:lnTo>
                  <a:pt x="0" y="6984"/>
                </a:lnTo>
                <a:lnTo>
                  <a:pt x="25" y="7860"/>
                </a:lnTo>
                <a:lnTo>
                  <a:pt x="73" y="9587"/>
                </a:lnTo>
                <a:lnTo>
                  <a:pt x="146" y="11315"/>
                </a:lnTo>
                <a:lnTo>
                  <a:pt x="171" y="12191"/>
                </a:lnTo>
                <a:lnTo>
                  <a:pt x="195" y="13067"/>
                </a:lnTo>
                <a:lnTo>
                  <a:pt x="219" y="13188"/>
                </a:lnTo>
                <a:lnTo>
                  <a:pt x="292" y="13261"/>
                </a:lnTo>
                <a:lnTo>
                  <a:pt x="341" y="13310"/>
                </a:lnTo>
                <a:lnTo>
                  <a:pt x="390" y="13310"/>
                </a:lnTo>
                <a:lnTo>
                  <a:pt x="901" y="13383"/>
                </a:lnTo>
                <a:lnTo>
                  <a:pt x="1923" y="13383"/>
                </a:lnTo>
                <a:lnTo>
                  <a:pt x="2409" y="13334"/>
                </a:lnTo>
                <a:lnTo>
                  <a:pt x="3431" y="13261"/>
                </a:lnTo>
                <a:lnTo>
                  <a:pt x="3942" y="13213"/>
                </a:lnTo>
                <a:lnTo>
                  <a:pt x="4453" y="13188"/>
                </a:lnTo>
                <a:lnTo>
                  <a:pt x="10050" y="13188"/>
                </a:lnTo>
                <a:lnTo>
                  <a:pt x="11169" y="13164"/>
                </a:lnTo>
                <a:lnTo>
                  <a:pt x="13432" y="13091"/>
                </a:lnTo>
                <a:lnTo>
                  <a:pt x="14575" y="13067"/>
                </a:lnTo>
                <a:lnTo>
                  <a:pt x="16765" y="13067"/>
                </a:lnTo>
                <a:lnTo>
                  <a:pt x="17301" y="13091"/>
                </a:lnTo>
                <a:lnTo>
                  <a:pt x="17544" y="13140"/>
                </a:lnTo>
                <a:lnTo>
                  <a:pt x="17812" y="13164"/>
                </a:lnTo>
                <a:lnTo>
                  <a:pt x="17933" y="13164"/>
                </a:lnTo>
                <a:lnTo>
                  <a:pt x="18031" y="13115"/>
                </a:lnTo>
                <a:lnTo>
                  <a:pt x="18104" y="13042"/>
                </a:lnTo>
                <a:lnTo>
                  <a:pt x="18152" y="12945"/>
                </a:lnTo>
                <a:lnTo>
                  <a:pt x="18177" y="12848"/>
                </a:lnTo>
                <a:lnTo>
                  <a:pt x="18152" y="12750"/>
                </a:lnTo>
                <a:lnTo>
                  <a:pt x="18079" y="12677"/>
                </a:lnTo>
                <a:lnTo>
                  <a:pt x="17958" y="12629"/>
                </a:lnTo>
                <a:lnTo>
                  <a:pt x="17495" y="12556"/>
                </a:lnTo>
                <a:lnTo>
                  <a:pt x="17033" y="12531"/>
                </a:lnTo>
                <a:lnTo>
                  <a:pt x="16084" y="12507"/>
                </a:lnTo>
                <a:lnTo>
                  <a:pt x="14940" y="12483"/>
                </a:lnTo>
                <a:lnTo>
                  <a:pt x="13821" y="12507"/>
                </a:lnTo>
                <a:lnTo>
                  <a:pt x="11558" y="12580"/>
                </a:lnTo>
                <a:lnTo>
                  <a:pt x="10415" y="12604"/>
                </a:lnTo>
                <a:lnTo>
                  <a:pt x="9271" y="12629"/>
                </a:lnTo>
                <a:lnTo>
                  <a:pt x="7057" y="12604"/>
                </a:lnTo>
                <a:lnTo>
                  <a:pt x="5937" y="12604"/>
                </a:lnTo>
                <a:lnTo>
                  <a:pt x="4818" y="12629"/>
                </a:lnTo>
                <a:lnTo>
                  <a:pt x="3796" y="12677"/>
                </a:lnTo>
                <a:lnTo>
                  <a:pt x="2774" y="12726"/>
                </a:lnTo>
                <a:lnTo>
                  <a:pt x="1752" y="12799"/>
                </a:lnTo>
                <a:lnTo>
                  <a:pt x="730" y="12848"/>
                </a:lnTo>
                <a:lnTo>
                  <a:pt x="682" y="11169"/>
                </a:lnTo>
                <a:lnTo>
                  <a:pt x="609" y="9490"/>
                </a:lnTo>
                <a:lnTo>
                  <a:pt x="560" y="7787"/>
                </a:lnTo>
                <a:lnTo>
                  <a:pt x="536" y="6959"/>
                </a:lnTo>
                <a:lnTo>
                  <a:pt x="560" y="6108"/>
                </a:lnTo>
                <a:lnTo>
                  <a:pt x="584" y="4356"/>
                </a:lnTo>
                <a:lnTo>
                  <a:pt x="560" y="2579"/>
                </a:lnTo>
                <a:lnTo>
                  <a:pt x="584" y="1752"/>
                </a:lnTo>
                <a:lnTo>
                  <a:pt x="584" y="1363"/>
                </a:lnTo>
                <a:lnTo>
                  <a:pt x="584" y="949"/>
                </a:lnTo>
                <a:lnTo>
                  <a:pt x="560" y="706"/>
                </a:lnTo>
                <a:lnTo>
                  <a:pt x="536" y="438"/>
                </a:lnTo>
                <a:lnTo>
                  <a:pt x="511" y="317"/>
                </a:lnTo>
                <a:lnTo>
                  <a:pt x="463" y="219"/>
                </a:lnTo>
                <a:lnTo>
                  <a:pt x="390" y="98"/>
                </a:lnTo>
                <a:lnTo>
                  <a:pt x="317" y="25"/>
                </a:lnTo>
                <a:lnTo>
                  <a:pt x="2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92">
                                            <p:txEl>
                                              <p:pRg st="0" end="0"/>
                                            </p:txEl>
                                          </p:spTgt>
                                        </p:tgtEl>
                                        <p:attrNameLst>
                                          <p:attrName>style.visibility</p:attrName>
                                        </p:attrNameLst>
                                      </p:cBhvr>
                                      <p:to>
                                        <p:strVal val="visible"/>
                                      </p:to>
                                    </p:set>
                                    <p:animEffect transition="in" filter="fade">
                                      <p:cBhvr>
                                        <p:cTn id="7" dur="1000"/>
                                        <p:tgtEl>
                                          <p:spTgt spid="8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92">
                                            <p:txEl>
                                              <p:pRg st="1" end="1"/>
                                            </p:txEl>
                                          </p:spTgt>
                                        </p:tgtEl>
                                        <p:attrNameLst>
                                          <p:attrName>style.visibility</p:attrName>
                                        </p:attrNameLst>
                                      </p:cBhvr>
                                      <p:to>
                                        <p:strVal val="visible"/>
                                      </p:to>
                                    </p:set>
                                    <p:animEffect transition="in" filter="fade">
                                      <p:cBhvr>
                                        <p:cTn id="12" dur="1000"/>
                                        <p:tgtEl>
                                          <p:spTgt spid="89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92">
                                            <p:txEl>
                                              <p:pRg st="2" end="2"/>
                                            </p:txEl>
                                          </p:spTgt>
                                        </p:tgtEl>
                                        <p:attrNameLst>
                                          <p:attrName>style.visibility</p:attrName>
                                        </p:attrNameLst>
                                      </p:cBhvr>
                                      <p:to>
                                        <p:strVal val="visible"/>
                                      </p:to>
                                    </p:set>
                                    <p:animEffect transition="in" filter="fade">
                                      <p:cBhvr>
                                        <p:cTn id="17" dur="1000"/>
                                        <p:tgtEl>
                                          <p:spTgt spid="89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92">
                                            <p:txEl>
                                              <p:pRg st="3" end="3"/>
                                            </p:txEl>
                                          </p:spTgt>
                                        </p:tgtEl>
                                        <p:attrNameLst>
                                          <p:attrName>style.visibility</p:attrName>
                                        </p:attrNameLst>
                                      </p:cBhvr>
                                      <p:to>
                                        <p:strVal val="visible"/>
                                      </p:to>
                                    </p:set>
                                    <p:animEffect transition="in" filter="fade">
                                      <p:cBhvr>
                                        <p:cTn id="22" dur="1000"/>
                                        <p:tgtEl>
                                          <p:spTgt spid="89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92">
                                            <p:txEl>
                                              <p:pRg st="4" end="4"/>
                                            </p:txEl>
                                          </p:spTgt>
                                        </p:tgtEl>
                                        <p:attrNameLst>
                                          <p:attrName>style.visibility</p:attrName>
                                        </p:attrNameLst>
                                      </p:cBhvr>
                                      <p:to>
                                        <p:strVal val="visible"/>
                                      </p:to>
                                    </p:set>
                                    <p:animEffect transition="in" filter="fade">
                                      <p:cBhvr>
                                        <p:cTn id="27" dur="1000"/>
                                        <p:tgtEl>
                                          <p:spTgt spid="89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92">
                                            <p:txEl>
                                              <p:pRg st="5" end="5"/>
                                            </p:txEl>
                                          </p:spTgt>
                                        </p:tgtEl>
                                        <p:attrNameLst>
                                          <p:attrName>style.visibility</p:attrName>
                                        </p:attrNameLst>
                                      </p:cBhvr>
                                      <p:to>
                                        <p:strVal val="visible"/>
                                      </p:to>
                                    </p:set>
                                    <p:animEffect transition="in" filter="fade">
                                      <p:cBhvr>
                                        <p:cTn id="32" dur="1000"/>
                                        <p:tgtEl>
                                          <p:spTgt spid="89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98"/>
        <p:cNvGrpSpPr/>
        <p:nvPr/>
      </p:nvGrpSpPr>
      <p:grpSpPr>
        <a:xfrm>
          <a:off x="0" y="0"/>
          <a:ext cx="0" cy="0"/>
          <a:chOff x="0" y="0"/>
          <a:chExt cx="0" cy="0"/>
        </a:xfrm>
      </p:grpSpPr>
      <p:sp>
        <p:nvSpPr>
          <p:cNvPr id="899" name="Google Shape;899;p32"/>
          <p:cNvSpPr txBox="1">
            <a:spLocks noGrp="1"/>
          </p:cNvSpPr>
          <p:nvPr>
            <p:ph type="title"/>
          </p:nvPr>
        </p:nvSpPr>
        <p:spPr>
          <a:xfrm>
            <a:off x="140700" y="954500"/>
            <a:ext cx="4826100" cy="4605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5400"/>
              <a:t>Technology &amp; your child</a:t>
            </a:r>
            <a:endParaRPr sz="5400"/>
          </a:p>
        </p:txBody>
      </p:sp>
      <p:sp>
        <p:nvSpPr>
          <p:cNvPr id="900" name="Google Shape;900;p32"/>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18</a:t>
            </a:fld>
            <a:endParaRPr/>
          </a:p>
        </p:txBody>
      </p:sp>
      <p:pic>
        <p:nvPicPr>
          <p:cNvPr id="901" name="Google Shape;901;p32">
            <a:hlinkClick r:id="rId3"/>
          </p:cNvPr>
          <p:cNvPicPr preferRelativeResize="0"/>
          <p:nvPr/>
        </p:nvPicPr>
        <p:blipFill>
          <a:blip r:embed="rId4">
            <a:alphaModFix/>
          </a:blip>
          <a:stretch>
            <a:fillRect/>
          </a:stretch>
        </p:blipFill>
        <p:spPr>
          <a:xfrm>
            <a:off x="5069575" y="127275"/>
            <a:ext cx="3033725" cy="1190225"/>
          </a:xfrm>
          <a:prstGeom prst="rect">
            <a:avLst/>
          </a:prstGeom>
          <a:noFill/>
          <a:ln>
            <a:noFill/>
          </a:ln>
        </p:spPr>
      </p:pic>
      <p:graphicFrame>
        <p:nvGraphicFramePr>
          <p:cNvPr id="902" name="Google Shape;902;p32"/>
          <p:cNvGraphicFramePr/>
          <p:nvPr/>
        </p:nvGraphicFramePr>
        <p:xfrm>
          <a:off x="216900" y="1491200"/>
          <a:ext cx="7239000" cy="3657360"/>
        </p:xfrm>
        <a:graphic>
          <a:graphicData uri="http://schemas.openxmlformats.org/drawingml/2006/table">
            <a:tbl>
              <a:tblPr>
                <a:noFill/>
                <a:tableStyleId>{7A120F1D-51F3-4242-87FF-7C1790D70119}</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381000">
                <a:tc>
                  <a:txBody>
                    <a:bodyPr/>
                    <a:lstStyle/>
                    <a:p>
                      <a:pPr marL="0" lvl="0" indent="0" algn="l" rtl="0">
                        <a:spcBef>
                          <a:spcPts val="0"/>
                        </a:spcBef>
                        <a:spcAft>
                          <a:spcPts val="0"/>
                        </a:spcAft>
                        <a:buNone/>
                      </a:pPr>
                      <a:r>
                        <a:rPr lang="en" sz="1800" b="1">
                          <a:latin typeface="Architects Daughter"/>
                          <a:ea typeface="Architects Daughter"/>
                          <a:cs typeface="Architects Daughter"/>
                          <a:sym typeface="Architects Daughter"/>
                        </a:rPr>
                        <a:t>Social network</a:t>
                      </a:r>
                      <a:endParaRPr sz="1800" b="1">
                        <a:latin typeface="Architects Daughter"/>
                        <a:ea typeface="Architects Daughter"/>
                        <a:cs typeface="Architects Daughter"/>
                        <a:sym typeface="Architects Daughter"/>
                      </a:endParaRPr>
                    </a:p>
                  </a:txBody>
                  <a:tcPr marL="91425" marR="91425" marT="91425" marB="91425"/>
                </a:tc>
                <a:tc>
                  <a:txBody>
                    <a:bodyPr/>
                    <a:lstStyle/>
                    <a:p>
                      <a:pPr marL="0" lvl="0" indent="0" algn="l" rtl="0">
                        <a:spcBef>
                          <a:spcPts val="0"/>
                        </a:spcBef>
                        <a:spcAft>
                          <a:spcPts val="0"/>
                        </a:spcAft>
                        <a:buNone/>
                      </a:pPr>
                      <a:r>
                        <a:rPr lang="en" sz="1800" b="1">
                          <a:latin typeface="Architects Daughter"/>
                          <a:ea typeface="Architects Daughter"/>
                          <a:cs typeface="Architects Daughter"/>
                          <a:sym typeface="Architects Daughter"/>
                        </a:rPr>
                        <a:t>AU Minimum Age</a:t>
                      </a:r>
                      <a:endParaRPr sz="1800" b="1">
                        <a:latin typeface="Architects Daughter"/>
                        <a:ea typeface="Architects Daughter"/>
                        <a:cs typeface="Architects Daughter"/>
                        <a:sym typeface="Architects Daughter"/>
                      </a:endParaRPr>
                    </a:p>
                  </a:txBody>
                  <a:tcPr marL="91425" marR="91425" marT="91425" marB="91425"/>
                </a:tc>
                <a:tc>
                  <a:txBody>
                    <a:bodyPr/>
                    <a:lstStyle/>
                    <a:p>
                      <a:pPr marL="0" lvl="0" indent="0" algn="l" rtl="0">
                        <a:spcBef>
                          <a:spcPts val="0"/>
                        </a:spcBef>
                        <a:spcAft>
                          <a:spcPts val="0"/>
                        </a:spcAft>
                        <a:buNone/>
                      </a:pPr>
                      <a:r>
                        <a:rPr lang="en" sz="1800" b="1">
                          <a:latin typeface="Architects Daughter"/>
                          <a:ea typeface="Architects Daughter"/>
                          <a:cs typeface="Architects Daughter"/>
                          <a:sym typeface="Architects Daughter"/>
                        </a:rPr>
                        <a:t>EU Minimum Age</a:t>
                      </a:r>
                      <a:endParaRPr sz="1800" b="1">
                        <a:latin typeface="Architects Daughter"/>
                        <a:ea typeface="Architects Daughter"/>
                        <a:cs typeface="Architects Daughter"/>
                        <a:sym typeface="Architects Daughte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sz="1800" b="1">
                          <a:latin typeface="Mali"/>
                          <a:ea typeface="Mali"/>
                          <a:cs typeface="Mali"/>
                          <a:sym typeface="Mali"/>
                        </a:rPr>
                        <a:t>Facebook</a:t>
                      </a:r>
                      <a:endParaRPr sz="1800" b="1">
                        <a:latin typeface="Mali"/>
                        <a:ea typeface="Mali"/>
                        <a:cs typeface="Mali"/>
                        <a:sym typeface="Mali"/>
                      </a:endParaRPr>
                    </a:p>
                  </a:txBody>
                  <a:tcPr marL="91425" marR="91425" marT="91425" marB="91425"/>
                </a:tc>
                <a:tc>
                  <a:txBody>
                    <a:bodyPr/>
                    <a:lstStyle/>
                    <a:p>
                      <a:pPr marL="0" lvl="0" indent="0" algn="l" rtl="0">
                        <a:spcBef>
                          <a:spcPts val="0"/>
                        </a:spcBef>
                        <a:spcAft>
                          <a:spcPts val="0"/>
                        </a:spcAft>
                        <a:buNone/>
                      </a:pPr>
                      <a:r>
                        <a:rPr lang="en" sz="1800" b="1">
                          <a:latin typeface="Mali"/>
                          <a:ea typeface="Mali"/>
                          <a:cs typeface="Mali"/>
                          <a:sym typeface="Mali"/>
                        </a:rPr>
                        <a:t>13</a:t>
                      </a:r>
                      <a:endParaRPr sz="1800" b="1">
                        <a:latin typeface="Mali"/>
                        <a:ea typeface="Mali"/>
                        <a:cs typeface="Mali"/>
                        <a:sym typeface="Mali"/>
                      </a:endParaRPr>
                    </a:p>
                  </a:txBody>
                  <a:tcPr marL="91425" marR="91425" marT="91425" marB="91425"/>
                </a:tc>
                <a:tc>
                  <a:txBody>
                    <a:bodyPr/>
                    <a:lstStyle/>
                    <a:p>
                      <a:pPr marL="0" lvl="0" indent="0" algn="l" rtl="0">
                        <a:spcBef>
                          <a:spcPts val="0"/>
                        </a:spcBef>
                        <a:spcAft>
                          <a:spcPts val="0"/>
                        </a:spcAft>
                        <a:buNone/>
                      </a:pPr>
                      <a:r>
                        <a:rPr lang="en" sz="1800" b="1">
                          <a:latin typeface="Mali"/>
                          <a:ea typeface="Mali"/>
                          <a:cs typeface="Mali"/>
                          <a:sym typeface="Mali"/>
                        </a:rPr>
                        <a:t>16</a:t>
                      </a:r>
                      <a:endParaRPr sz="1800" b="1">
                        <a:latin typeface="Mali"/>
                        <a:ea typeface="Mali"/>
                        <a:cs typeface="Mali"/>
                        <a:sym typeface="Mali"/>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sz="1800" b="1">
                          <a:latin typeface="Mali"/>
                          <a:ea typeface="Mali"/>
                          <a:cs typeface="Mali"/>
                          <a:sym typeface="Mali"/>
                        </a:rPr>
                        <a:t>YouTube</a:t>
                      </a:r>
                      <a:endParaRPr sz="1800" b="1">
                        <a:latin typeface="Mali"/>
                        <a:ea typeface="Mali"/>
                        <a:cs typeface="Mali"/>
                        <a:sym typeface="Mali"/>
                      </a:endParaRPr>
                    </a:p>
                  </a:txBody>
                  <a:tcPr marL="91425" marR="91425" marT="91425" marB="91425"/>
                </a:tc>
                <a:tc>
                  <a:txBody>
                    <a:bodyPr/>
                    <a:lstStyle/>
                    <a:p>
                      <a:pPr marL="0" lvl="0" indent="0" algn="l" rtl="0">
                        <a:spcBef>
                          <a:spcPts val="0"/>
                        </a:spcBef>
                        <a:spcAft>
                          <a:spcPts val="0"/>
                        </a:spcAft>
                        <a:buNone/>
                      </a:pPr>
                      <a:r>
                        <a:rPr lang="en" sz="1800" b="1">
                          <a:latin typeface="Mali"/>
                          <a:ea typeface="Mali"/>
                          <a:cs typeface="Mali"/>
                          <a:sym typeface="Mali"/>
                        </a:rPr>
                        <a:t>13</a:t>
                      </a:r>
                      <a:endParaRPr sz="1800" b="1">
                        <a:latin typeface="Mali"/>
                        <a:ea typeface="Mali"/>
                        <a:cs typeface="Mali"/>
                        <a:sym typeface="Mali"/>
                      </a:endParaRPr>
                    </a:p>
                  </a:txBody>
                  <a:tcPr marL="91425" marR="91425" marT="91425" marB="91425"/>
                </a:tc>
                <a:tc>
                  <a:txBody>
                    <a:bodyPr/>
                    <a:lstStyle/>
                    <a:p>
                      <a:pPr marL="0" lvl="0" indent="0" algn="l" rtl="0">
                        <a:spcBef>
                          <a:spcPts val="0"/>
                        </a:spcBef>
                        <a:spcAft>
                          <a:spcPts val="0"/>
                        </a:spcAft>
                        <a:buNone/>
                      </a:pPr>
                      <a:r>
                        <a:rPr lang="en" sz="1800" b="1">
                          <a:latin typeface="Mali"/>
                          <a:ea typeface="Mali"/>
                          <a:cs typeface="Mali"/>
                          <a:sym typeface="Mali"/>
                        </a:rPr>
                        <a:t>16</a:t>
                      </a:r>
                      <a:endParaRPr sz="1800" b="1">
                        <a:latin typeface="Mali"/>
                        <a:ea typeface="Mali"/>
                        <a:cs typeface="Mali"/>
                        <a:sym typeface="Mali"/>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sz="1800" b="1">
                          <a:latin typeface="Mali"/>
                          <a:ea typeface="Mali"/>
                          <a:cs typeface="Mali"/>
                          <a:sym typeface="Mali"/>
                        </a:rPr>
                        <a:t>Snapchat</a:t>
                      </a:r>
                      <a:endParaRPr sz="1800" b="1">
                        <a:latin typeface="Mali"/>
                        <a:ea typeface="Mali"/>
                        <a:cs typeface="Mali"/>
                        <a:sym typeface="Mali"/>
                      </a:endParaRPr>
                    </a:p>
                  </a:txBody>
                  <a:tcPr marL="91425" marR="91425" marT="91425" marB="91425"/>
                </a:tc>
                <a:tc>
                  <a:txBody>
                    <a:bodyPr/>
                    <a:lstStyle/>
                    <a:p>
                      <a:pPr marL="0" lvl="0" indent="0" algn="l" rtl="0">
                        <a:spcBef>
                          <a:spcPts val="0"/>
                        </a:spcBef>
                        <a:spcAft>
                          <a:spcPts val="0"/>
                        </a:spcAft>
                        <a:buNone/>
                      </a:pPr>
                      <a:r>
                        <a:rPr lang="en" sz="1800" b="1">
                          <a:latin typeface="Mali"/>
                          <a:ea typeface="Mali"/>
                          <a:cs typeface="Mali"/>
                          <a:sym typeface="Mali"/>
                        </a:rPr>
                        <a:t>13</a:t>
                      </a:r>
                      <a:endParaRPr sz="1800" b="1">
                        <a:latin typeface="Mali"/>
                        <a:ea typeface="Mali"/>
                        <a:cs typeface="Mali"/>
                        <a:sym typeface="Mali"/>
                      </a:endParaRPr>
                    </a:p>
                  </a:txBody>
                  <a:tcPr marL="91425" marR="91425" marT="91425" marB="91425"/>
                </a:tc>
                <a:tc>
                  <a:txBody>
                    <a:bodyPr/>
                    <a:lstStyle/>
                    <a:p>
                      <a:pPr marL="0" lvl="0" indent="0" algn="l" rtl="0">
                        <a:spcBef>
                          <a:spcPts val="0"/>
                        </a:spcBef>
                        <a:spcAft>
                          <a:spcPts val="0"/>
                        </a:spcAft>
                        <a:buNone/>
                      </a:pPr>
                      <a:r>
                        <a:rPr lang="en" sz="1800" b="1">
                          <a:latin typeface="Mali"/>
                          <a:ea typeface="Mali"/>
                          <a:cs typeface="Mali"/>
                          <a:sym typeface="Mali"/>
                        </a:rPr>
                        <a:t>16</a:t>
                      </a:r>
                      <a:endParaRPr sz="1800" b="1">
                        <a:latin typeface="Mali"/>
                        <a:ea typeface="Mali"/>
                        <a:cs typeface="Mali"/>
                        <a:sym typeface="Mali"/>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sz="1800" b="1">
                          <a:latin typeface="Mali"/>
                          <a:ea typeface="Mali"/>
                          <a:cs typeface="Mali"/>
                          <a:sym typeface="Mali"/>
                        </a:rPr>
                        <a:t>TikTok</a:t>
                      </a:r>
                      <a:endParaRPr sz="1800" b="1">
                        <a:latin typeface="Mali"/>
                        <a:ea typeface="Mali"/>
                        <a:cs typeface="Mali"/>
                        <a:sym typeface="Mali"/>
                      </a:endParaRPr>
                    </a:p>
                  </a:txBody>
                  <a:tcPr marL="91425" marR="91425" marT="91425" marB="91425"/>
                </a:tc>
                <a:tc>
                  <a:txBody>
                    <a:bodyPr/>
                    <a:lstStyle/>
                    <a:p>
                      <a:pPr marL="0" lvl="0" indent="0" algn="l" rtl="0">
                        <a:spcBef>
                          <a:spcPts val="0"/>
                        </a:spcBef>
                        <a:spcAft>
                          <a:spcPts val="0"/>
                        </a:spcAft>
                        <a:buNone/>
                      </a:pPr>
                      <a:r>
                        <a:rPr lang="en" sz="1800" b="1">
                          <a:latin typeface="Mali"/>
                          <a:ea typeface="Mali"/>
                          <a:cs typeface="Mali"/>
                          <a:sym typeface="Mali"/>
                        </a:rPr>
                        <a:t>13</a:t>
                      </a:r>
                      <a:endParaRPr sz="1800" b="1">
                        <a:latin typeface="Mali"/>
                        <a:ea typeface="Mali"/>
                        <a:cs typeface="Mali"/>
                        <a:sym typeface="Mali"/>
                      </a:endParaRPr>
                    </a:p>
                  </a:txBody>
                  <a:tcPr marL="91425" marR="91425" marT="91425" marB="91425"/>
                </a:tc>
                <a:tc>
                  <a:txBody>
                    <a:bodyPr/>
                    <a:lstStyle/>
                    <a:p>
                      <a:pPr marL="0" lvl="0" indent="0" algn="l" rtl="0">
                        <a:spcBef>
                          <a:spcPts val="0"/>
                        </a:spcBef>
                        <a:spcAft>
                          <a:spcPts val="0"/>
                        </a:spcAft>
                        <a:buNone/>
                      </a:pPr>
                      <a:r>
                        <a:rPr lang="en" sz="1800" b="1">
                          <a:latin typeface="Mali"/>
                          <a:ea typeface="Mali"/>
                          <a:cs typeface="Mali"/>
                          <a:sym typeface="Mali"/>
                        </a:rPr>
                        <a:t>16</a:t>
                      </a:r>
                      <a:endParaRPr sz="1800" b="1">
                        <a:latin typeface="Mali"/>
                        <a:ea typeface="Mali"/>
                        <a:cs typeface="Mali"/>
                        <a:sym typeface="Mali"/>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 sz="1800" b="1">
                          <a:latin typeface="Mali"/>
                          <a:ea typeface="Mali"/>
                          <a:cs typeface="Mali"/>
                          <a:sym typeface="Mali"/>
                        </a:rPr>
                        <a:t>Instagram</a:t>
                      </a:r>
                      <a:endParaRPr sz="1800" b="1">
                        <a:latin typeface="Mali"/>
                        <a:ea typeface="Mali"/>
                        <a:cs typeface="Mali"/>
                        <a:sym typeface="Mali"/>
                      </a:endParaRPr>
                    </a:p>
                  </a:txBody>
                  <a:tcPr marL="91425" marR="91425" marT="91425" marB="91425"/>
                </a:tc>
                <a:tc>
                  <a:txBody>
                    <a:bodyPr/>
                    <a:lstStyle/>
                    <a:p>
                      <a:pPr marL="0" lvl="0" indent="0" algn="l" rtl="0">
                        <a:spcBef>
                          <a:spcPts val="0"/>
                        </a:spcBef>
                        <a:spcAft>
                          <a:spcPts val="0"/>
                        </a:spcAft>
                        <a:buNone/>
                      </a:pPr>
                      <a:r>
                        <a:rPr lang="en" sz="1800" b="1">
                          <a:latin typeface="Mali"/>
                          <a:ea typeface="Mali"/>
                          <a:cs typeface="Mali"/>
                          <a:sym typeface="Mali"/>
                        </a:rPr>
                        <a:t>13</a:t>
                      </a:r>
                      <a:endParaRPr sz="1800" b="1">
                        <a:latin typeface="Mali"/>
                        <a:ea typeface="Mali"/>
                        <a:cs typeface="Mali"/>
                        <a:sym typeface="Mali"/>
                      </a:endParaRPr>
                    </a:p>
                  </a:txBody>
                  <a:tcPr marL="91425" marR="91425" marT="91425" marB="91425"/>
                </a:tc>
                <a:tc>
                  <a:txBody>
                    <a:bodyPr/>
                    <a:lstStyle/>
                    <a:p>
                      <a:pPr marL="0" lvl="0" indent="0" algn="l" rtl="0">
                        <a:spcBef>
                          <a:spcPts val="0"/>
                        </a:spcBef>
                        <a:spcAft>
                          <a:spcPts val="0"/>
                        </a:spcAft>
                        <a:buNone/>
                      </a:pPr>
                      <a:r>
                        <a:rPr lang="en" sz="1800" b="1">
                          <a:latin typeface="Mali"/>
                          <a:ea typeface="Mali"/>
                          <a:cs typeface="Mali"/>
                          <a:sym typeface="Mali"/>
                        </a:rPr>
                        <a:t>16</a:t>
                      </a:r>
                      <a:endParaRPr sz="1800" b="1">
                        <a:latin typeface="Mali"/>
                        <a:ea typeface="Mali"/>
                        <a:cs typeface="Mali"/>
                        <a:sym typeface="Mali"/>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r>
                        <a:rPr lang="en" sz="1800" b="1">
                          <a:latin typeface="Mali"/>
                          <a:ea typeface="Mali"/>
                          <a:cs typeface="Mali"/>
                          <a:sym typeface="Mali"/>
                        </a:rPr>
                        <a:t>WhatsApp</a:t>
                      </a:r>
                      <a:endParaRPr sz="1800" b="1">
                        <a:latin typeface="Mali"/>
                        <a:ea typeface="Mali"/>
                        <a:cs typeface="Mali"/>
                        <a:sym typeface="Mali"/>
                      </a:endParaRPr>
                    </a:p>
                  </a:txBody>
                  <a:tcPr marL="91425" marR="91425" marT="91425" marB="91425"/>
                </a:tc>
                <a:tc>
                  <a:txBody>
                    <a:bodyPr/>
                    <a:lstStyle/>
                    <a:p>
                      <a:pPr marL="0" lvl="0" indent="0" algn="l" rtl="0">
                        <a:spcBef>
                          <a:spcPts val="0"/>
                        </a:spcBef>
                        <a:spcAft>
                          <a:spcPts val="0"/>
                        </a:spcAft>
                        <a:buNone/>
                      </a:pPr>
                      <a:r>
                        <a:rPr lang="en" sz="1800" b="1">
                          <a:latin typeface="Mali"/>
                          <a:ea typeface="Mali"/>
                          <a:cs typeface="Mali"/>
                          <a:sym typeface="Mali"/>
                        </a:rPr>
                        <a:t>13</a:t>
                      </a:r>
                      <a:endParaRPr sz="1800" b="1">
                        <a:latin typeface="Mali"/>
                        <a:ea typeface="Mali"/>
                        <a:cs typeface="Mali"/>
                        <a:sym typeface="Mali"/>
                      </a:endParaRPr>
                    </a:p>
                  </a:txBody>
                  <a:tcPr marL="91425" marR="91425" marT="91425" marB="91425"/>
                </a:tc>
                <a:tc>
                  <a:txBody>
                    <a:bodyPr/>
                    <a:lstStyle/>
                    <a:p>
                      <a:pPr marL="0" lvl="0" indent="0" algn="l" rtl="0">
                        <a:spcBef>
                          <a:spcPts val="0"/>
                        </a:spcBef>
                        <a:spcAft>
                          <a:spcPts val="0"/>
                        </a:spcAft>
                        <a:buNone/>
                      </a:pPr>
                      <a:r>
                        <a:rPr lang="en" sz="1800" b="1">
                          <a:latin typeface="Mali"/>
                          <a:ea typeface="Mali"/>
                          <a:cs typeface="Mali"/>
                          <a:sym typeface="Mali"/>
                        </a:rPr>
                        <a:t>16</a:t>
                      </a:r>
                      <a:endParaRPr sz="1800" b="1">
                        <a:latin typeface="Mali"/>
                        <a:ea typeface="Mali"/>
                        <a:cs typeface="Mali"/>
                        <a:sym typeface="Mali"/>
                      </a:endParaRPr>
                    </a:p>
                  </a:txBody>
                  <a:tcPr marL="91425" marR="91425" marT="91425" marB="91425"/>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None/>
                      </a:pPr>
                      <a:r>
                        <a:rPr lang="en" sz="1800" b="1">
                          <a:latin typeface="Mali"/>
                          <a:ea typeface="Mali"/>
                          <a:cs typeface="Mali"/>
                          <a:sym typeface="Mali"/>
                        </a:rPr>
                        <a:t>Twitter</a:t>
                      </a:r>
                      <a:endParaRPr sz="1800" b="1">
                        <a:latin typeface="Mali"/>
                        <a:ea typeface="Mali"/>
                        <a:cs typeface="Mali"/>
                        <a:sym typeface="Mali"/>
                      </a:endParaRPr>
                    </a:p>
                  </a:txBody>
                  <a:tcPr marL="91425" marR="91425" marT="91425" marB="91425"/>
                </a:tc>
                <a:tc>
                  <a:txBody>
                    <a:bodyPr/>
                    <a:lstStyle/>
                    <a:p>
                      <a:pPr marL="0" lvl="0" indent="0" algn="l" rtl="0">
                        <a:spcBef>
                          <a:spcPts val="0"/>
                        </a:spcBef>
                        <a:spcAft>
                          <a:spcPts val="0"/>
                        </a:spcAft>
                        <a:buNone/>
                      </a:pPr>
                      <a:r>
                        <a:rPr lang="en" sz="1800" b="1">
                          <a:latin typeface="Mali"/>
                          <a:ea typeface="Mali"/>
                          <a:cs typeface="Mali"/>
                          <a:sym typeface="Mali"/>
                        </a:rPr>
                        <a:t>13</a:t>
                      </a:r>
                      <a:endParaRPr sz="1800" b="1">
                        <a:latin typeface="Mali"/>
                        <a:ea typeface="Mali"/>
                        <a:cs typeface="Mali"/>
                        <a:sym typeface="Mali"/>
                      </a:endParaRPr>
                    </a:p>
                  </a:txBody>
                  <a:tcPr marL="91425" marR="91425" marT="91425" marB="91425"/>
                </a:tc>
                <a:tc>
                  <a:txBody>
                    <a:bodyPr/>
                    <a:lstStyle/>
                    <a:p>
                      <a:pPr marL="0" lvl="0" indent="0" algn="l" rtl="0">
                        <a:spcBef>
                          <a:spcPts val="0"/>
                        </a:spcBef>
                        <a:spcAft>
                          <a:spcPts val="0"/>
                        </a:spcAft>
                        <a:buNone/>
                      </a:pPr>
                      <a:r>
                        <a:rPr lang="en" sz="1800" b="1">
                          <a:latin typeface="Mali"/>
                          <a:ea typeface="Mali"/>
                          <a:cs typeface="Mali"/>
                          <a:sym typeface="Mali"/>
                        </a:rPr>
                        <a:t>16</a:t>
                      </a:r>
                      <a:endParaRPr sz="1800" b="1">
                        <a:latin typeface="Mali"/>
                        <a:ea typeface="Mali"/>
                        <a:cs typeface="Mali"/>
                        <a:sym typeface="Mali"/>
                      </a:endParaRPr>
                    </a:p>
                  </a:txBody>
                  <a:tcPr marL="91425" marR="91425" marT="91425" marB="91425"/>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1"/>
                                        </p:tgtEl>
                                        <p:attrNameLst>
                                          <p:attrName>style.visibility</p:attrName>
                                        </p:attrNameLst>
                                      </p:cBhvr>
                                      <p:to>
                                        <p:strVal val="visible"/>
                                      </p:to>
                                    </p:set>
                                    <p:animEffect transition="in" filter="fade">
                                      <p:cBhvr>
                                        <p:cTn id="7" dur="1000"/>
                                        <p:tgtEl>
                                          <p:spTgt spid="90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02"/>
                                        </p:tgtEl>
                                        <p:attrNameLst>
                                          <p:attrName>style.visibility</p:attrName>
                                        </p:attrNameLst>
                                      </p:cBhvr>
                                      <p:to>
                                        <p:strVal val="visible"/>
                                      </p:to>
                                    </p:set>
                                    <p:animEffect transition="in" filter="fade">
                                      <p:cBhvr>
                                        <p:cTn id="12" dur="1000"/>
                                        <p:tgtEl>
                                          <p:spTgt spid="9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06"/>
        <p:cNvGrpSpPr/>
        <p:nvPr/>
      </p:nvGrpSpPr>
      <p:grpSpPr>
        <a:xfrm>
          <a:off x="0" y="0"/>
          <a:ext cx="0" cy="0"/>
          <a:chOff x="0" y="0"/>
          <a:chExt cx="0" cy="0"/>
        </a:xfrm>
      </p:grpSpPr>
      <p:sp>
        <p:nvSpPr>
          <p:cNvPr id="907" name="Google Shape;907;p33"/>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19</a:t>
            </a:fld>
            <a:endParaRPr/>
          </a:p>
        </p:txBody>
      </p:sp>
      <p:sp>
        <p:nvSpPr>
          <p:cNvPr id="908" name="Google Shape;908;p33"/>
          <p:cNvSpPr txBox="1">
            <a:spLocks noGrp="1"/>
          </p:cNvSpPr>
          <p:nvPr>
            <p:ph type="ctrTitle" idx="4294967295"/>
          </p:nvPr>
        </p:nvSpPr>
        <p:spPr>
          <a:xfrm>
            <a:off x="211475" y="127275"/>
            <a:ext cx="8780100" cy="6420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3600"/>
              <a:t>Expectations - for a Year 5 &amp; 6 child</a:t>
            </a:r>
            <a:endParaRPr sz="3600">
              <a:solidFill>
                <a:schemeClr val="dk2"/>
              </a:solidFill>
            </a:endParaRPr>
          </a:p>
        </p:txBody>
      </p:sp>
      <p:sp>
        <p:nvSpPr>
          <p:cNvPr id="909" name="Google Shape;909;p33"/>
          <p:cNvSpPr txBox="1"/>
          <p:nvPr/>
        </p:nvSpPr>
        <p:spPr>
          <a:xfrm>
            <a:off x="1119175" y="1058850"/>
            <a:ext cx="7695600" cy="3651600"/>
          </a:xfrm>
          <a:prstGeom prst="rect">
            <a:avLst/>
          </a:prstGeom>
          <a:noFill/>
          <a:ln>
            <a:noFill/>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chemeClr val="accent5"/>
              </a:buClr>
              <a:buSzPts val="1400"/>
              <a:buFont typeface="Nunito Light"/>
              <a:buChar char="✘"/>
            </a:pPr>
            <a:r>
              <a:rPr lang="en" sz="2400">
                <a:solidFill>
                  <a:schemeClr val="dk1"/>
                </a:solidFill>
                <a:latin typeface="Nunito Light"/>
                <a:ea typeface="Nunito Light"/>
                <a:cs typeface="Nunito Light"/>
                <a:sym typeface="Nunito Light"/>
              </a:rPr>
              <a:t>Be responsible for own home learning, notes, belongings etc</a:t>
            </a:r>
            <a:endParaRPr sz="2400">
              <a:solidFill>
                <a:schemeClr val="dk1"/>
              </a:solidFill>
              <a:latin typeface="Nunito Light"/>
              <a:ea typeface="Nunito Light"/>
              <a:cs typeface="Nunito Light"/>
              <a:sym typeface="Nunito Light"/>
            </a:endParaRPr>
          </a:p>
          <a:p>
            <a:pPr marL="457200" marR="0" lvl="0" indent="-317500" algn="l" rtl="0">
              <a:lnSpc>
                <a:spcPct val="100000"/>
              </a:lnSpc>
              <a:spcBef>
                <a:spcPts val="1000"/>
              </a:spcBef>
              <a:spcAft>
                <a:spcPts val="0"/>
              </a:spcAft>
              <a:buClr>
                <a:schemeClr val="accent5"/>
              </a:buClr>
              <a:buSzPts val="1400"/>
              <a:buFont typeface="Nunito Light"/>
              <a:buChar char="✘"/>
            </a:pPr>
            <a:r>
              <a:rPr lang="en" sz="2400">
                <a:solidFill>
                  <a:schemeClr val="dk1"/>
                </a:solidFill>
                <a:latin typeface="Nunito Light"/>
                <a:ea typeface="Nunito Light"/>
                <a:cs typeface="Nunito Light"/>
                <a:sym typeface="Nunito Light"/>
              </a:rPr>
              <a:t>To work independently to the best of their ability</a:t>
            </a:r>
            <a:endParaRPr sz="2400">
              <a:solidFill>
                <a:schemeClr val="dk1"/>
              </a:solidFill>
              <a:latin typeface="Nunito Light"/>
              <a:ea typeface="Nunito Light"/>
              <a:cs typeface="Nunito Light"/>
              <a:sym typeface="Nunito Light"/>
            </a:endParaRPr>
          </a:p>
          <a:p>
            <a:pPr marL="457200" marR="0" lvl="0" indent="-317500" algn="l" rtl="0">
              <a:lnSpc>
                <a:spcPct val="100000"/>
              </a:lnSpc>
              <a:spcBef>
                <a:spcPts val="1000"/>
              </a:spcBef>
              <a:spcAft>
                <a:spcPts val="0"/>
              </a:spcAft>
              <a:buClr>
                <a:schemeClr val="accent5"/>
              </a:buClr>
              <a:buSzPts val="1400"/>
              <a:buFont typeface="Nunito Light"/>
              <a:buChar char="✘"/>
            </a:pPr>
            <a:r>
              <a:rPr lang="en" sz="2400">
                <a:solidFill>
                  <a:schemeClr val="dk1"/>
                </a:solidFill>
                <a:latin typeface="Nunito Light"/>
                <a:ea typeface="Nunito Light"/>
                <a:cs typeface="Nunito Light"/>
                <a:sym typeface="Nunito Light"/>
              </a:rPr>
              <a:t>Develop resilience and self regulation</a:t>
            </a:r>
            <a:endParaRPr sz="2400">
              <a:solidFill>
                <a:schemeClr val="dk1"/>
              </a:solidFill>
              <a:latin typeface="Nunito Light"/>
              <a:ea typeface="Nunito Light"/>
              <a:cs typeface="Nunito Light"/>
              <a:sym typeface="Nunito Light"/>
            </a:endParaRPr>
          </a:p>
          <a:p>
            <a:pPr marL="457200" marR="0" lvl="0" indent="-317500" algn="l" rtl="0">
              <a:lnSpc>
                <a:spcPct val="100000"/>
              </a:lnSpc>
              <a:spcBef>
                <a:spcPts val="1000"/>
              </a:spcBef>
              <a:spcAft>
                <a:spcPts val="0"/>
              </a:spcAft>
              <a:buClr>
                <a:schemeClr val="accent5"/>
              </a:buClr>
              <a:buSzPts val="1400"/>
              <a:buFont typeface="Nunito Light"/>
              <a:buChar char="✘"/>
            </a:pPr>
            <a:r>
              <a:rPr lang="en" sz="2400">
                <a:solidFill>
                  <a:schemeClr val="dk1"/>
                </a:solidFill>
                <a:latin typeface="Nunito Light"/>
                <a:ea typeface="Nunito Light"/>
                <a:cs typeface="Nunito Light"/>
                <a:sym typeface="Nunito Light"/>
              </a:rPr>
              <a:t>To be a kind friend to others</a:t>
            </a:r>
            <a:endParaRPr sz="2400">
              <a:solidFill>
                <a:schemeClr val="dk1"/>
              </a:solidFill>
              <a:latin typeface="Nunito Light"/>
              <a:ea typeface="Nunito Light"/>
              <a:cs typeface="Nunito Light"/>
              <a:sym typeface="Nunito Light"/>
            </a:endParaRPr>
          </a:p>
          <a:p>
            <a:pPr marL="457200" marR="0" lvl="0" indent="-317500" algn="l" rtl="0">
              <a:lnSpc>
                <a:spcPct val="100000"/>
              </a:lnSpc>
              <a:spcBef>
                <a:spcPts val="1000"/>
              </a:spcBef>
              <a:spcAft>
                <a:spcPts val="0"/>
              </a:spcAft>
              <a:buClr>
                <a:schemeClr val="accent5"/>
              </a:buClr>
              <a:buSzPts val="1400"/>
              <a:buFont typeface="Nunito Light"/>
              <a:buChar char="✘"/>
            </a:pPr>
            <a:r>
              <a:rPr lang="en" sz="2400">
                <a:solidFill>
                  <a:schemeClr val="dk1"/>
                </a:solidFill>
                <a:latin typeface="Nunito Light"/>
                <a:ea typeface="Nunito Light"/>
                <a:cs typeface="Nunito Light"/>
                <a:sym typeface="Nunito Light"/>
              </a:rPr>
              <a:t>To ask for help when needed</a:t>
            </a:r>
            <a:endParaRPr sz="2400">
              <a:solidFill>
                <a:schemeClr val="dk1"/>
              </a:solidFill>
              <a:latin typeface="Nunito Light"/>
              <a:ea typeface="Nunito Light"/>
              <a:cs typeface="Nunito Light"/>
              <a:sym typeface="Nunito Light"/>
            </a:endParaRPr>
          </a:p>
          <a:p>
            <a:pPr marL="457200" marR="0" lvl="0" indent="-317500" algn="l" rtl="0">
              <a:lnSpc>
                <a:spcPct val="100000"/>
              </a:lnSpc>
              <a:spcBef>
                <a:spcPts val="1000"/>
              </a:spcBef>
              <a:spcAft>
                <a:spcPts val="0"/>
              </a:spcAft>
              <a:buClr>
                <a:schemeClr val="accent5"/>
              </a:buClr>
              <a:buSzPts val="1400"/>
              <a:buFont typeface="Nunito Light"/>
              <a:buChar char="✘"/>
            </a:pPr>
            <a:r>
              <a:rPr lang="en" sz="2400">
                <a:solidFill>
                  <a:schemeClr val="dk1"/>
                </a:solidFill>
                <a:latin typeface="Nunito Light"/>
                <a:ea typeface="Nunito Light"/>
                <a:cs typeface="Nunito Light"/>
                <a:sym typeface="Nunito Light"/>
              </a:rPr>
              <a:t>Being a leader and role model to their peers</a:t>
            </a:r>
            <a:endParaRPr sz="2400">
              <a:solidFill>
                <a:schemeClr val="dk1"/>
              </a:solidFill>
              <a:latin typeface="Nunito Light"/>
              <a:ea typeface="Nunito Light"/>
              <a:cs typeface="Nunito Light"/>
              <a:sym typeface="Nunito Light"/>
            </a:endParaRPr>
          </a:p>
          <a:p>
            <a:pPr marL="0" lvl="0" indent="0" algn="l" rtl="0">
              <a:spcBef>
                <a:spcPts val="1000"/>
              </a:spcBef>
              <a:spcAft>
                <a:spcPts val="0"/>
              </a:spcAft>
              <a:buNone/>
            </a:pPr>
            <a:endParaRPr>
              <a:latin typeface="Nunito Light"/>
              <a:ea typeface="Nunito Light"/>
              <a:cs typeface="Nunito Light"/>
              <a:sym typeface="Nunito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9">
                                            <p:txEl>
                                              <p:pRg st="0" end="0"/>
                                            </p:txEl>
                                          </p:spTgt>
                                        </p:tgtEl>
                                        <p:attrNameLst>
                                          <p:attrName>style.visibility</p:attrName>
                                        </p:attrNameLst>
                                      </p:cBhvr>
                                      <p:to>
                                        <p:strVal val="visible"/>
                                      </p:to>
                                    </p:set>
                                    <p:animEffect transition="in" filter="fade">
                                      <p:cBhvr>
                                        <p:cTn id="7" dur="1000"/>
                                        <p:tgtEl>
                                          <p:spTgt spid="90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09">
                                            <p:txEl>
                                              <p:pRg st="1" end="1"/>
                                            </p:txEl>
                                          </p:spTgt>
                                        </p:tgtEl>
                                        <p:attrNameLst>
                                          <p:attrName>style.visibility</p:attrName>
                                        </p:attrNameLst>
                                      </p:cBhvr>
                                      <p:to>
                                        <p:strVal val="visible"/>
                                      </p:to>
                                    </p:set>
                                    <p:animEffect transition="in" filter="fade">
                                      <p:cBhvr>
                                        <p:cTn id="12" dur="1000"/>
                                        <p:tgtEl>
                                          <p:spTgt spid="90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09">
                                            <p:txEl>
                                              <p:pRg st="2" end="2"/>
                                            </p:txEl>
                                          </p:spTgt>
                                        </p:tgtEl>
                                        <p:attrNameLst>
                                          <p:attrName>style.visibility</p:attrName>
                                        </p:attrNameLst>
                                      </p:cBhvr>
                                      <p:to>
                                        <p:strVal val="visible"/>
                                      </p:to>
                                    </p:set>
                                    <p:animEffect transition="in" filter="fade">
                                      <p:cBhvr>
                                        <p:cTn id="17" dur="1000"/>
                                        <p:tgtEl>
                                          <p:spTgt spid="90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09">
                                            <p:txEl>
                                              <p:pRg st="3" end="3"/>
                                            </p:txEl>
                                          </p:spTgt>
                                        </p:tgtEl>
                                        <p:attrNameLst>
                                          <p:attrName>style.visibility</p:attrName>
                                        </p:attrNameLst>
                                      </p:cBhvr>
                                      <p:to>
                                        <p:strVal val="visible"/>
                                      </p:to>
                                    </p:set>
                                    <p:animEffect transition="in" filter="fade">
                                      <p:cBhvr>
                                        <p:cTn id="22" dur="1000"/>
                                        <p:tgtEl>
                                          <p:spTgt spid="90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09">
                                            <p:txEl>
                                              <p:pRg st="4" end="4"/>
                                            </p:txEl>
                                          </p:spTgt>
                                        </p:tgtEl>
                                        <p:attrNameLst>
                                          <p:attrName>style.visibility</p:attrName>
                                        </p:attrNameLst>
                                      </p:cBhvr>
                                      <p:to>
                                        <p:strVal val="visible"/>
                                      </p:to>
                                    </p:set>
                                    <p:animEffect transition="in" filter="fade">
                                      <p:cBhvr>
                                        <p:cTn id="27" dur="1000"/>
                                        <p:tgtEl>
                                          <p:spTgt spid="90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09">
                                            <p:txEl>
                                              <p:pRg st="5" end="5"/>
                                            </p:txEl>
                                          </p:spTgt>
                                        </p:tgtEl>
                                        <p:attrNameLst>
                                          <p:attrName>style.visibility</p:attrName>
                                        </p:attrNameLst>
                                      </p:cBhvr>
                                      <p:to>
                                        <p:strVal val="visible"/>
                                      </p:to>
                                    </p:set>
                                    <p:animEffect transition="in" filter="fade">
                                      <p:cBhvr>
                                        <p:cTn id="32" dur="1000"/>
                                        <p:tgtEl>
                                          <p:spTgt spid="90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09">
                                            <p:txEl>
                                              <p:pRg st="6" end="6"/>
                                            </p:txEl>
                                          </p:spTgt>
                                        </p:tgtEl>
                                        <p:attrNameLst>
                                          <p:attrName>style.visibility</p:attrName>
                                        </p:attrNameLst>
                                      </p:cBhvr>
                                      <p:to>
                                        <p:strVal val="visible"/>
                                      </p:to>
                                    </p:set>
                                    <p:animEffect transition="in" filter="fade">
                                      <p:cBhvr>
                                        <p:cTn id="37" dur="1000"/>
                                        <p:tgtEl>
                                          <p:spTgt spid="90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775" name="Google Shape;775;p16"/>
          <p:cNvSpPr txBox="1">
            <a:spLocks noGrp="1"/>
          </p:cNvSpPr>
          <p:nvPr>
            <p:ph type="title"/>
          </p:nvPr>
        </p:nvSpPr>
        <p:spPr>
          <a:xfrm>
            <a:off x="566025" y="127275"/>
            <a:ext cx="6902100" cy="4605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Prayer</a:t>
            </a:r>
            <a:endParaRPr/>
          </a:p>
        </p:txBody>
      </p:sp>
      <p:sp>
        <p:nvSpPr>
          <p:cNvPr id="776" name="Google Shape;776;p16"/>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2</a:t>
            </a:fld>
            <a:endParaRPr/>
          </a:p>
        </p:txBody>
      </p:sp>
      <p:sp>
        <p:nvSpPr>
          <p:cNvPr id="777" name="Google Shape;777;p16"/>
          <p:cNvSpPr txBox="1"/>
          <p:nvPr/>
        </p:nvSpPr>
        <p:spPr>
          <a:xfrm>
            <a:off x="128825" y="986975"/>
            <a:ext cx="7920900" cy="342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Mali Light"/>
                <a:ea typeface="Mali Light"/>
                <a:cs typeface="Mali Light"/>
                <a:sym typeface="Mali Light"/>
              </a:rPr>
              <a:t>Dear God,</a:t>
            </a:r>
            <a:endParaRPr sz="2400">
              <a:latin typeface="Mali Light"/>
              <a:ea typeface="Mali Light"/>
              <a:cs typeface="Mali Light"/>
              <a:sym typeface="Mali Light"/>
            </a:endParaRPr>
          </a:p>
          <a:p>
            <a:pPr marL="0" lvl="0" indent="0" algn="l" rtl="0">
              <a:spcBef>
                <a:spcPts val="0"/>
              </a:spcBef>
              <a:spcAft>
                <a:spcPts val="0"/>
              </a:spcAft>
              <a:buNone/>
            </a:pPr>
            <a:r>
              <a:rPr lang="en" sz="2400">
                <a:latin typeface="Mali Light"/>
                <a:ea typeface="Mali Light"/>
                <a:cs typeface="Mali Light"/>
                <a:sym typeface="Mali Light"/>
              </a:rPr>
              <a:t>Thank you for the gift of education in every form. </a:t>
            </a:r>
            <a:endParaRPr sz="2400">
              <a:latin typeface="Mali Light"/>
              <a:ea typeface="Mali Light"/>
              <a:cs typeface="Mali Light"/>
              <a:sym typeface="Mali Light"/>
            </a:endParaRPr>
          </a:p>
          <a:p>
            <a:pPr marL="0" lvl="0" indent="0" algn="l" rtl="0">
              <a:spcBef>
                <a:spcPts val="0"/>
              </a:spcBef>
              <a:spcAft>
                <a:spcPts val="0"/>
              </a:spcAft>
              <a:buNone/>
            </a:pPr>
            <a:r>
              <a:rPr lang="en" sz="2400">
                <a:latin typeface="Mali Light"/>
                <a:ea typeface="Mali Light"/>
                <a:cs typeface="Mali Light"/>
                <a:sym typeface="Mali Light"/>
              </a:rPr>
              <a:t>As our children start a new year, may grace be their guide and may hope be their compass toward a bright future. </a:t>
            </a:r>
            <a:endParaRPr sz="2400">
              <a:latin typeface="Mali Light"/>
              <a:ea typeface="Mali Light"/>
              <a:cs typeface="Mali Light"/>
              <a:sym typeface="Mali Light"/>
            </a:endParaRPr>
          </a:p>
          <a:p>
            <a:pPr marL="0" lvl="0" indent="0" algn="l" rtl="0">
              <a:spcBef>
                <a:spcPts val="0"/>
              </a:spcBef>
              <a:spcAft>
                <a:spcPts val="0"/>
              </a:spcAft>
              <a:buNone/>
            </a:pPr>
            <a:r>
              <a:rPr lang="en" sz="2400">
                <a:latin typeface="Mali Light"/>
                <a:ea typeface="Mali Light"/>
                <a:cs typeface="Mali Light"/>
                <a:sym typeface="Mali Light"/>
              </a:rPr>
              <a:t>We pray they would have eyes to see the needs of those around them and a heart to love well.</a:t>
            </a:r>
            <a:endParaRPr sz="2400">
              <a:latin typeface="Mali Light"/>
              <a:ea typeface="Mali Light"/>
              <a:cs typeface="Mali Light"/>
              <a:sym typeface="Mali Light"/>
            </a:endParaRPr>
          </a:p>
          <a:p>
            <a:pPr marL="0" lvl="0" indent="0" algn="l" rtl="0">
              <a:spcBef>
                <a:spcPts val="0"/>
              </a:spcBef>
              <a:spcAft>
                <a:spcPts val="0"/>
              </a:spcAft>
              <a:buNone/>
            </a:pPr>
            <a:r>
              <a:rPr lang="en" sz="2400">
                <a:latin typeface="Mali Light"/>
                <a:ea typeface="Mali Light"/>
                <a:cs typeface="Mali Light"/>
                <a:sym typeface="Mali Light"/>
              </a:rPr>
              <a:t>May they face each day with positivity knowing that no matter what comes their way, they do not have to face it alone. </a:t>
            </a:r>
            <a:endParaRPr sz="2400">
              <a:latin typeface="Mali Light"/>
              <a:ea typeface="Mali Light"/>
              <a:cs typeface="Mali Light"/>
              <a:sym typeface="Mali Light"/>
            </a:endParaRPr>
          </a:p>
          <a:p>
            <a:pPr marL="0" lvl="0" indent="0" algn="l" rtl="0">
              <a:spcBef>
                <a:spcPts val="0"/>
              </a:spcBef>
              <a:spcAft>
                <a:spcPts val="0"/>
              </a:spcAft>
              <a:buNone/>
            </a:pPr>
            <a:r>
              <a:rPr lang="en" sz="2400">
                <a:latin typeface="Mali Light"/>
                <a:ea typeface="Mali Light"/>
                <a:cs typeface="Mali Light"/>
                <a:sym typeface="Mali Light"/>
              </a:rPr>
              <a:t>Amen</a:t>
            </a:r>
            <a:endParaRPr sz="2400">
              <a:latin typeface="Mali Light"/>
              <a:ea typeface="Mali Light"/>
              <a:cs typeface="Mali Light"/>
              <a:sym typeface="Mali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77"/>
                                        </p:tgtEl>
                                        <p:attrNameLst>
                                          <p:attrName>style.visibility</p:attrName>
                                        </p:attrNameLst>
                                      </p:cBhvr>
                                      <p:to>
                                        <p:strVal val="visible"/>
                                      </p:to>
                                    </p:set>
                                    <p:animEffect transition="in" filter="fade">
                                      <p:cBhvr>
                                        <p:cTn id="7" dur="1000"/>
                                        <p:tgtEl>
                                          <p:spTgt spid="7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13"/>
        <p:cNvGrpSpPr/>
        <p:nvPr/>
      </p:nvGrpSpPr>
      <p:grpSpPr>
        <a:xfrm>
          <a:off x="0" y="0"/>
          <a:ext cx="0" cy="0"/>
          <a:chOff x="0" y="0"/>
          <a:chExt cx="0" cy="0"/>
        </a:xfrm>
      </p:grpSpPr>
      <p:sp>
        <p:nvSpPr>
          <p:cNvPr id="914" name="Google Shape;914;p34"/>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20</a:t>
            </a:fld>
            <a:endParaRPr/>
          </a:p>
        </p:txBody>
      </p:sp>
      <p:sp>
        <p:nvSpPr>
          <p:cNvPr id="915" name="Google Shape;915;p34"/>
          <p:cNvSpPr txBox="1">
            <a:spLocks noGrp="1"/>
          </p:cNvSpPr>
          <p:nvPr>
            <p:ph type="ctrTitle" idx="4294967295"/>
          </p:nvPr>
        </p:nvSpPr>
        <p:spPr>
          <a:xfrm>
            <a:off x="211475" y="127275"/>
            <a:ext cx="8348100" cy="6420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3600"/>
              <a:t>Expectations - for parents</a:t>
            </a:r>
            <a:endParaRPr sz="3600">
              <a:solidFill>
                <a:schemeClr val="dk2"/>
              </a:solidFill>
            </a:endParaRPr>
          </a:p>
        </p:txBody>
      </p:sp>
      <p:sp>
        <p:nvSpPr>
          <p:cNvPr id="916" name="Google Shape;916;p34"/>
          <p:cNvSpPr txBox="1"/>
          <p:nvPr/>
        </p:nvSpPr>
        <p:spPr>
          <a:xfrm>
            <a:off x="1119175" y="754050"/>
            <a:ext cx="7695600" cy="3651600"/>
          </a:xfrm>
          <a:prstGeom prst="rect">
            <a:avLst/>
          </a:prstGeom>
          <a:noFill/>
          <a:ln>
            <a:noFill/>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chemeClr val="accent5"/>
              </a:buClr>
              <a:buSzPts val="1400"/>
              <a:buFont typeface="Nunito Light"/>
              <a:buChar char="✘"/>
            </a:pPr>
            <a:r>
              <a:rPr lang="en" sz="2400">
                <a:solidFill>
                  <a:schemeClr val="dk1"/>
                </a:solidFill>
                <a:latin typeface="Nunito Light"/>
                <a:ea typeface="Nunito Light"/>
                <a:cs typeface="Nunito Light"/>
                <a:sym typeface="Nunito Light"/>
              </a:rPr>
              <a:t>Check newsletters, Weebly and Compass regularly</a:t>
            </a:r>
            <a:endParaRPr sz="2400">
              <a:solidFill>
                <a:schemeClr val="dk1"/>
              </a:solidFill>
              <a:latin typeface="Nunito Light"/>
              <a:ea typeface="Nunito Light"/>
              <a:cs typeface="Nunito Light"/>
              <a:sym typeface="Nunito Light"/>
            </a:endParaRPr>
          </a:p>
          <a:p>
            <a:pPr marL="457200" marR="0" lvl="0" indent="-317500" algn="l" rtl="0">
              <a:lnSpc>
                <a:spcPct val="100000"/>
              </a:lnSpc>
              <a:spcBef>
                <a:spcPts val="1000"/>
              </a:spcBef>
              <a:spcAft>
                <a:spcPts val="0"/>
              </a:spcAft>
              <a:buClr>
                <a:schemeClr val="accent5"/>
              </a:buClr>
              <a:buSzPts val="1400"/>
              <a:buFont typeface="Nunito Light"/>
              <a:buChar char="✘"/>
            </a:pPr>
            <a:r>
              <a:rPr lang="en" sz="2400">
                <a:solidFill>
                  <a:schemeClr val="dk1"/>
                </a:solidFill>
                <a:latin typeface="Nunito Light"/>
                <a:ea typeface="Nunito Light"/>
                <a:cs typeface="Nunito Light"/>
                <a:sym typeface="Nunito Light"/>
              </a:rPr>
              <a:t>Use Compass promptly to inform school of absences – (and use kiosk for lateness, appointments etc)</a:t>
            </a:r>
            <a:endParaRPr sz="2400">
              <a:solidFill>
                <a:schemeClr val="dk1"/>
              </a:solidFill>
              <a:latin typeface="Nunito Light"/>
              <a:ea typeface="Nunito Light"/>
              <a:cs typeface="Nunito Light"/>
              <a:sym typeface="Nunito Light"/>
            </a:endParaRPr>
          </a:p>
          <a:p>
            <a:pPr marL="457200" marR="0" lvl="0" indent="-317500" algn="l" rtl="0">
              <a:lnSpc>
                <a:spcPct val="100000"/>
              </a:lnSpc>
              <a:spcBef>
                <a:spcPts val="1000"/>
              </a:spcBef>
              <a:spcAft>
                <a:spcPts val="0"/>
              </a:spcAft>
              <a:buClr>
                <a:schemeClr val="accent5"/>
              </a:buClr>
              <a:buSzPts val="1400"/>
              <a:buFont typeface="Nunito Light"/>
              <a:buChar char="✘"/>
            </a:pPr>
            <a:r>
              <a:rPr lang="en" sz="2400">
                <a:solidFill>
                  <a:schemeClr val="dk1"/>
                </a:solidFill>
                <a:latin typeface="Nunito Light"/>
                <a:ea typeface="Nunito Light"/>
                <a:cs typeface="Nunito Light"/>
                <a:sym typeface="Nunito Light"/>
              </a:rPr>
              <a:t>Communicate any concerns or other outside school support your child is receiving to the teachers - and communicate first with your class teacher!</a:t>
            </a:r>
            <a:endParaRPr sz="2400">
              <a:solidFill>
                <a:schemeClr val="dk1"/>
              </a:solidFill>
              <a:latin typeface="Nunito Light"/>
              <a:ea typeface="Nunito Light"/>
              <a:cs typeface="Nunito Light"/>
              <a:sym typeface="Nunito Light"/>
            </a:endParaRPr>
          </a:p>
          <a:p>
            <a:pPr marL="457200" marR="0" lvl="0" indent="-317500" algn="l" rtl="0">
              <a:lnSpc>
                <a:spcPct val="100000"/>
              </a:lnSpc>
              <a:spcBef>
                <a:spcPts val="1000"/>
              </a:spcBef>
              <a:spcAft>
                <a:spcPts val="0"/>
              </a:spcAft>
              <a:buClr>
                <a:schemeClr val="accent5"/>
              </a:buClr>
              <a:buSzPts val="1400"/>
              <a:buFont typeface="Nunito Light"/>
              <a:buChar char="✘"/>
            </a:pPr>
            <a:r>
              <a:rPr lang="en" sz="2400">
                <a:solidFill>
                  <a:schemeClr val="dk1"/>
                </a:solidFill>
                <a:latin typeface="Nunito Light"/>
                <a:ea typeface="Nunito Light"/>
                <a:cs typeface="Nunito Light"/>
                <a:sym typeface="Nunito Light"/>
              </a:rPr>
              <a:t>Ensure all belongings are labelled and student supplies are maintained</a:t>
            </a:r>
            <a:endParaRPr sz="2400">
              <a:solidFill>
                <a:schemeClr val="dk1"/>
              </a:solidFill>
              <a:latin typeface="Nunito Light"/>
              <a:ea typeface="Nunito Light"/>
              <a:cs typeface="Nunito Light"/>
              <a:sym typeface="Nunito Light"/>
            </a:endParaRPr>
          </a:p>
          <a:p>
            <a:pPr marL="457200" marR="0" lvl="0" indent="-317500" algn="l" rtl="0">
              <a:lnSpc>
                <a:spcPct val="100000"/>
              </a:lnSpc>
              <a:spcBef>
                <a:spcPts val="1000"/>
              </a:spcBef>
              <a:spcAft>
                <a:spcPts val="0"/>
              </a:spcAft>
              <a:buClr>
                <a:schemeClr val="accent5"/>
              </a:buClr>
              <a:buSzPts val="1400"/>
              <a:buFont typeface="Nunito Light"/>
              <a:buChar char="✘"/>
            </a:pPr>
            <a:r>
              <a:rPr lang="en" sz="2400">
                <a:solidFill>
                  <a:schemeClr val="dk1"/>
                </a:solidFill>
                <a:latin typeface="Nunito Light"/>
                <a:ea typeface="Nunito Light"/>
                <a:cs typeface="Nunito Light"/>
                <a:sym typeface="Nunito Light"/>
              </a:rPr>
              <a:t>Get involved in school life - in whatever ways you can.</a:t>
            </a:r>
            <a:endParaRPr sz="2400">
              <a:solidFill>
                <a:schemeClr val="dk1"/>
              </a:solidFill>
              <a:latin typeface="Nunito Light"/>
              <a:ea typeface="Nunito Light"/>
              <a:cs typeface="Nunito Light"/>
              <a:sym typeface="Nunito Light"/>
            </a:endParaRPr>
          </a:p>
          <a:p>
            <a:pPr marL="0" lvl="0" indent="0" algn="l" rtl="0">
              <a:spcBef>
                <a:spcPts val="1000"/>
              </a:spcBef>
              <a:spcAft>
                <a:spcPts val="0"/>
              </a:spcAft>
              <a:buNone/>
            </a:pPr>
            <a:endParaRPr>
              <a:latin typeface="Nunito Light"/>
              <a:ea typeface="Nunito Light"/>
              <a:cs typeface="Nunito Light"/>
              <a:sym typeface="Nunito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16">
                                            <p:txEl>
                                              <p:pRg st="0" end="0"/>
                                            </p:txEl>
                                          </p:spTgt>
                                        </p:tgtEl>
                                        <p:attrNameLst>
                                          <p:attrName>style.visibility</p:attrName>
                                        </p:attrNameLst>
                                      </p:cBhvr>
                                      <p:to>
                                        <p:strVal val="visible"/>
                                      </p:to>
                                    </p:set>
                                    <p:animEffect transition="in" filter="fade">
                                      <p:cBhvr>
                                        <p:cTn id="7" dur="1000"/>
                                        <p:tgtEl>
                                          <p:spTgt spid="9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16">
                                            <p:txEl>
                                              <p:pRg st="1" end="1"/>
                                            </p:txEl>
                                          </p:spTgt>
                                        </p:tgtEl>
                                        <p:attrNameLst>
                                          <p:attrName>style.visibility</p:attrName>
                                        </p:attrNameLst>
                                      </p:cBhvr>
                                      <p:to>
                                        <p:strVal val="visible"/>
                                      </p:to>
                                    </p:set>
                                    <p:animEffect transition="in" filter="fade">
                                      <p:cBhvr>
                                        <p:cTn id="12" dur="1000"/>
                                        <p:tgtEl>
                                          <p:spTgt spid="9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16">
                                            <p:txEl>
                                              <p:pRg st="2" end="2"/>
                                            </p:txEl>
                                          </p:spTgt>
                                        </p:tgtEl>
                                        <p:attrNameLst>
                                          <p:attrName>style.visibility</p:attrName>
                                        </p:attrNameLst>
                                      </p:cBhvr>
                                      <p:to>
                                        <p:strVal val="visible"/>
                                      </p:to>
                                    </p:set>
                                    <p:animEffect transition="in" filter="fade">
                                      <p:cBhvr>
                                        <p:cTn id="17" dur="1000"/>
                                        <p:tgtEl>
                                          <p:spTgt spid="9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16">
                                            <p:txEl>
                                              <p:pRg st="3" end="3"/>
                                            </p:txEl>
                                          </p:spTgt>
                                        </p:tgtEl>
                                        <p:attrNameLst>
                                          <p:attrName>style.visibility</p:attrName>
                                        </p:attrNameLst>
                                      </p:cBhvr>
                                      <p:to>
                                        <p:strVal val="visible"/>
                                      </p:to>
                                    </p:set>
                                    <p:animEffect transition="in" filter="fade">
                                      <p:cBhvr>
                                        <p:cTn id="22" dur="1000"/>
                                        <p:tgtEl>
                                          <p:spTgt spid="9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16">
                                            <p:txEl>
                                              <p:pRg st="4" end="4"/>
                                            </p:txEl>
                                          </p:spTgt>
                                        </p:tgtEl>
                                        <p:attrNameLst>
                                          <p:attrName>style.visibility</p:attrName>
                                        </p:attrNameLst>
                                      </p:cBhvr>
                                      <p:to>
                                        <p:strVal val="visible"/>
                                      </p:to>
                                    </p:set>
                                    <p:animEffect transition="in" filter="fade">
                                      <p:cBhvr>
                                        <p:cTn id="27" dur="1000"/>
                                        <p:tgtEl>
                                          <p:spTgt spid="9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16">
                                            <p:txEl>
                                              <p:pRg st="5" end="5"/>
                                            </p:txEl>
                                          </p:spTgt>
                                        </p:tgtEl>
                                        <p:attrNameLst>
                                          <p:attrName>style.visibility</p:attrName>
                                        </p:attrNameLst>
                                      </p:cBhvr>
                                      <p:to>
                                        <p:strVal val="visible"/>
                                      </p:to>
                                    </p:set>
                                    <p:animEffect transition="in" filter="fade">
                                      <p:cBhvr>
                                        <p:cTn id="32" dur="1000"/>
                                        <p:tgtEl>
                                          <p:spTgt spid="9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20"/>
        <p:cNvGrpSpPr/>
        <p:nvPr/>
      </p:nvGrpSpPr>
      <p:grpSpPr>
        <a:xfrm>
          <a:off x="0" y="0"/>
          <a:ext cx="0" cy="0"/>
          <a:chOff x="0" y="0"/>
          <a:chExt cx="0" cy="0"/>
        </a:xfrm>
      </p:grpSpPr>
      <p:sp>
        <p:nvSpPr>
          <p:cNvPr id="921" name="Google Shape;921;p35"/>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21</a:t>
            </a:fld>
            <a:endParaRPr/>
          </a:p>
        </p:txBody>
      </p:sp>
      <p:sp>
        <p:nvSpPr>
          <p:cNvPr id="922" name="Google Shape;922;p35"/>
          <p:cNvSpPr txBox="1">
            <a:spLocks noGrp="1"/>
          </p:cNvSpPr>
          <p:nvPr>
            <p:ph type="ctrTitle" idx="4294967295"/>
          </p:nvPr>
        </p:nvSpPr>
        <p:spPr>
          <a:xfrm>
            <a:off x="211475" y="127275"/>
            <a:ext cx="8348100" cy="6420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3600"/>
              <a:t>Expectations - for teachers</a:t>
            </a:r>
            <a:endParaRPr sz="3600">
              <a:solidFill>
                <a:schemeClr val="dk2"/>
              </a:solidFill>
            </a:endParaRPr>
          </a:p>
        </p:txBody>
      </p:sp>
      <p:sp>
        <p:nvSpPr>
          <p:cNvPr id="923" name="Google Shape;923;p35"/>
          <p:cNvSpPr txBox="1"/>
          <p:nvPr/>
        </p:nvSpPr>
        <p:spPr>
          <a:xfrm>
            <a:off x="1119175" y="1058850"/>
            <a:ext cx="7695600" cy="3651600"/>
          </a:xfrm>
          <a:prstGeom prst="rect">
            <a:avLst/>
          </a:prstGeom>
          <a:noFill/>
          <a:ln>
            <a:noFill/>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chemeClr val="accent5"/>
              </a:buClr>
              <a:buSzPts val="1400"/>
              <a:buFont typeface="Nunito Light"/>
              <a:buChar char="✘"/>
            </a:pPr>
            <a:r>
              <a:rPr lang="en" sz="2400">
                <a:solidFill>
                  <a:schemeClr val="dk1"/>
                </a:solidFill>
                <a:latin typeface="Nunito Light"/>
                <a:ea typeface="Nunito Light"/>
                <a:cs typeface="Nunito Light"/>
                <a:sym typeface="Nunito Light"/>
              </a:rPr>
              <a:t>To support your child in developing as a thinker</a:t>
            </a:r>
            <a:endParaRPr sz="2400">
              <a:solidFill>
                <a:schemeClr val="dk1"/>
              </a:solidFill>
              <a:latin typeface="Nunito Light"/>
              <a:ea typeface="Nunito Light"/>
              <a:cs typeface="Nunito Light"/>
              <a:sym typeface="Nunito Light"/>
            </a:endParaRPr>
          </a:p>
          <a:p>
            <a:pPr marL="457200" marR="0" lvl="0" indent="-317500" algn="l" rtl="0">
              <a:lnSpc>
                <a:spcPct val="100000"/>
              </a:lnSpc>
              <a:spcBef>
                <a:spcPts val="1000"/>
              </a:spcBef>
              <a:spcAft>
                <a:spcPts val="0"/>
              </a:spcAft>
              <a:buClr>
                <a:schemeClr val="accent5"/>
              </a:buClr>
              <a:buSzPts val="1400"/>
              <a:buFont typeface="Nunito Light"/>
              <a:buChar char="✘"/>
            </a:pPr>
            <a:r>
              <a:rPr lang="en" sz="2400">
                <a:solidFill>
                  <a:schemeClr val="dk1"/>
                </a:solidFill>
                <a:latin typeface="Nunito Light"/>
                <a:ea typeface="Nunito Light"/>
                <a:cs typeface="Nunito Light"/>
                <a:sym typeface="Nunito Light"/>
              </a:rPr>
              <a:t>To support your child in developing as a resilient person with a growth mindset</a:t>
            </a:r>
            <a:endParaRPr sz="2400">
              <a:solidFill>
                <a:schemeClr val="dk1"/>
              </a:solidFill>
              <a:latin typeface="Nunito Light"/>
              <a:ea typeface="Nunito Light"/>
              <a:cs typeface="Nunito Light"/>
              <a:sym typeface="Nunito Light"/>
            </a:endParaRPr>
          </a:p>
          <a:p>
            <a:pPr marL="457200" marR="0" lvl="0" indent="-317500" algn="l" rtl="0">
              <a:lnSpc>
                <a:spcPct val="100000"/>
              </a:lnSpc>
              <a:spcBef>
                <a:spcPts val="1000"/>
              </a:spcBef>
              <a:spcAft>
                <a:spcPts val="0"/>
              </a:spcAft>
              <a:buClr>
                <a:schemeClr val="accent5"/>
              </a:buClr>
              <a:buSzPts val="1400"/>
              <a:buFont typeface="Nunito Light"/>
              <a:buChar char="✘"/>
            </a:pPr>
            <a:r>
              <a:rPr lang="en" sz="2400">
                <a:solidFill>
                  <a:schemeClr val="dk1"/>
                </a:solidFill>
                <a:latin typeface="Nunito Light"/>
                <a:ea typeface="Nunito Light"/>
                <a:cs typeface="Nunito Light"/>
                <a:sym typeface="Nunito Light"/>
              </a:rPr>
              <a:t>Keep Weebly and messages updated.</a:t>
            </a:r>
            <a:endParaRPr sz="2400">
              <a:solidFill>
                <a:schemeClr val="dk1"/>
              </a:solidFill>
              <a:latin typeface="Nunito Light"/>
              <a:ea typeface="Nunito Light"/>
              <a:cs typeface="Nunito Light"/>
              <a:sym typeface="Nunito Light"/>
            </a:endParaRPr>
          </a:p>
          <a:p>
            <a:pPr marL="457200" marR="0" lvl="0" indent="-317500" algn="l" rtl="0">
              <a:lnSpc>
                <a:spcPct val="100000"/>
              </a:lnSpc>
              <a:spcBef>
                <a:spcPts val="1000"/>
              </a:spcBef>
              <a:spcAft>
                <a:spcPts val="0"/>
              </a:spcAft>
              <a:buClr>
                <a:schemeClr val="accent5"/>
              </a:buClr>
              <a:buSzPts val="1400"/>
              <a:buFont typeface="Nunito Light"/>
              <a:buChar char="✘"/>
            </a:pPr>
            <a:r>
              <a:rPr lang="en" sz="2400">
                <a:solidFill>
                  <a:schemeClr val="dk1"/>
                </a:solidFill>
                <a:latin typeface="Nunito Light"/>
                <a:ea typeface="Nunito Light"/>
                <a:cs typeface="Nunito Light"/>
                <a:sym typeface="Nunito Light"/>
              </a:rPr>
              <a:t>Notify and meet with parents promptly regarding any concerns or issues – behaviour, social, emotional, physical, academic, language</a:t>
            </a:r>
            <a:endParaRPr sz="2400">
              <a:solidFill>
                <a:schemeClr val="dk1"/>
              </a:solidFill>
              <a:latin typeface="Nunito Light"/>
              <a:ea typeface="Nunito Light"/>
              <a:cs typeface="Nunito Light"/>
              <a:sym typeface="Nunito Light"/>
            </a:endParaRPr>
          </a:p>
          <a:p>
            <a:pPr marL="457200" marR="0" lvl="0" indent="-317500" algn="l" rtl="0">
              <a:lnSpc>
                <a:spcPct val="100000"/>
              </a:lnSpc>
              <a:spcBef>
                <a:spcPts val="1000"/>
              </a:spcBef>
              <a:spcAft>
                <a:spcPts val="0"/>
              </a:spcAft>
              <a:buClr>
                <a:schemeClr val="accent5"/>
              </a:buClr>
              <a:buSzPts val="1400"/>
              <a:buFont typeface="Nunito Light"/>
              <a:buChar char="✘"/>
            </a:pPr>
            <a:r>
              <a:rPr lang="en" sz="2400">
                <a:solidFill>
                  <a:schemeClr val="dk1"/>
                </a:solidFill>
                <a:latin typeface="Nunito Light"/>
                <a:ea typeface="Nunito Light"/>
                <a:cs typeface="Nunito Light"/>
                <a:sym typeface="Nunito Light"/>
              </a:rPr>
              <a:t>To provide a safe, stimulating and challenging working environment – follow PBL framework</a:t>
            </a:r>
            <a:endParaRPr sz="2400">
              <a:solidFill>
                <a:schemeClr val="dk1"/>
              </a:solidFill>
              <a:latin typeface="Nunito Light"/>
              <a:ea typeface="Nunito Light"/>
              <a:cs typeface="Nunito Light"/>
              <a:sym typeface="Nunito Light"/>
            </a:endParaRPr>
          </a:p>
          <a:p>
            <a:pPr marL="0" lvl="0" indent="0" algn="l" rtl="0">
              <a:spcBef>
                <a:spcPts val="1000"/>
              </a:spcBef>
              <a:spcAft>
                <a:spcPts val="0"/>
              </a:spcAft>
              <a:buNone/>
            </a:pPr>
            <a:endParaRPr>
              <a:latin typeface="Nunito Light"/>
              <a:ea typeface="Nunito Light"/>
              <a:cs typeface="Nunito Light"/>
              <a:sym typeface="Nunito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3">
                                            <p:txEl>
                                              <p:pRg st="0" end="0"/>
                                            </p:txEl>
                                          </p:spTgt>
                                        </p:tgtEl>
                                        <p:attrNameLst>
                                          <p:attrName>style.visibility</p:attrName>
                                        </p:attrNameLst>
                                      </p:cBhvr>
                                      <p:to>
                                        <p:strVal val="visible"/>
                                      </p:to>
                                    </p:set>
                                    <p:animEffect transition="in" filter="fade">
                                      <p:cBhvr>
                                        <p:cTn id="7" dur="1000"/>
                                        <p:tgtEl>
                                          <p:spTgt spid="9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3">
                                            <p:txEl>
                                              <p:pRg st="1" end="1"/>
                                            </p:txEl>
                                          </p:spTgt>
                                        </p:tgtEl>
                                        <p:attrNameLst>
                                          <p:attrName>style.visibility</p:attrName>
                                        </p:attrNameLst>
                                      </p:cBhvr>
                                      <p:to>
                                        <p:strVal val="visible"/>
                                      </p:to>
                                    </p:set>
                                    <p:animEffect transition="in" filter="fade">
                                      <p:cBhvr>
                                        <p:cTn id="12" dur="1000"/>
                                        <p:tgtEl>
                                          <p:spTgt spid="9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3">
                                            <p:txEl>
                                              <p:pRg st="2" end="2"/>
                                            </p:txEl>
                                          </p:spTgt>
                                        </p:tgtEl>
                                        <p:attrNameLst>
                                          <p:attrName>style.visibility</p:attrName>
                                        </p:attrNameLst>
                                      </p:cBhvr>
                                      <p:to>
                                        <p:strVal val="visible"/>
                                      </p:to>
                                    </p:set>
                                    <p:animEffect transition="in" filter="fade">
                                      <p:cBhvr>
                                        <p:cTn id="17" dur="1000"/>
                                        <p:tgtEl>
                                          <p:spTgt spid="9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3">
                                            <p:txEl>
                                              <p:pRg st="3" end="3"/>
                                            </p:txEl>
                                          </p:spTgt>
                                        </p:tgtEl>
                                        <p:attrNameLst>
                                          <p:attrName>style.visibility</p:attrName>
                                        </p:attrNameLst>
                                      </p:cBhvr>
                                      <p:to>
                                        <p:strVal val="visible"/>
                                      </p:to>
                                    </p:set>
                                    <p:animEffect transition="in" filter="fade">
                                      <p:cBhvr>
                                        <p:cTn id="22" dur="1000"/>
                                        <p:tgtEl>
                                          <p:spTgt spid="9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3">
                                            <p:txEl>
                                              <p:pRg st="4" end="4"/>
                                            </p:txEl>
                                          </p:spTgt>
                                        </p:tgtEl>
                                        <p:attrNameLst>
                                          <p:attrName>style.visibility</p:attrName>
                                        </p:attrNameLst>
                                      </p:cBhvr>
                                      <p:to>
                                        <p:strVal val="visible"/>
                                      </p:to>
                                    </p:set>
                                    <p:animEffect transition="in" filter="fade">
                                      <p:cBhvr>
                                        <p:cTn id="27" dur="1000"/>
                                        <p:tgtEl>
                                          <p:spTgt spid="9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23">
                                            <p:txEl>
                                              <p:pRg st="5" end="5"/>
                                            </p:txEl>
                                          </p:spTgt>
                                        </p:tgtEl>
                                        <p:attrNameLst>
                                          <p:attrName>style.visibility</p:attrName>
                                        </p:attrNameLst>
                                      </p:cBhvr>
                                      <p:to>
                                        <p:strVal val="visible"/>
                                      </p:to>
                                    </p:set>
                                    <p:animEffect transition="in" filter="fade">
                                      <p:cBhvr>
                                        <p:cTn id="32" dur="1000"/>
                                        <p:tgtEl>
                                          <p:spTgt spid="9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927"/>
        <p:cNvGrpSpPr/>
        <p:nvPr/>
      </p:nvGrpSpPr>
      <p:grpSpPr>
        <a:xfrm>
          <a:off x="0" y="0"/>
          <a:ext cx="0" cy="0"/>
          <a:chOff x="0" y="0"/>
          <a:chExt cx="0" cy="0"/>
        </a:xfrm>
      </p:grpSpPr>
      <p:sp>
        <p:nvSpPr>
          <p:cNvPr id="928" name="Google Shape;928;p36"/>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22</a:t>
            </a:fld>
            <a:endParaRPr/>
          </a:p>
        </p:txBody>
      </p:sp>
      <p:sp>
        <p:nvSpPr>
          <p:cNvPr id="929" name="Google Shape;929;p36"/>
          <p:cNvSpPr txBox="1">
            <a:spLocks noGrp="1"/>
          </p:cNvSpPr>
          <p:nvPr>
            <p:ph type="ctrTitle" idx="4294967295"/>
          </p:nvPr>
        </p:nvSpPr>
        <p:spPr>
          <a:xfrm>
            <a:off x="1277675" y="1215400"/>
            <a:ext cx="6593700" cy="1159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9600"/>
              <a:t>Thanks!</a:t>
            </a:r>
            <a:endParaRPr sz="9600"/>
          </a:p>
        </p:txBody>
      </p:sp>
      <p:sp>
        <p:nvSpPr>
          <p:cNvPr id="930" name="Google Shape;930;p36"/>
          <p:cNvSpPr txBox="1">
            <a:spLocks noGrp="1"/>
          </p:cNvSpPr>
          <p:nvPr>
            <p:ph type="subTitle" idx="4294967295"/>
          </p:nvPr>
        </p:nvSpPr>
        <p:spPr>
          <a:xfrm>
            <a:off x="1277675" y="2415025"/>
            <a:ext cx="6593700" cy="18048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3600" b="1">
                <a:solidFill>
                  <a:schemeClr val="lt1"/>
                </a:solidFill>
                <a:highlight>
                  <a:schemeClr val="accent3"/>
                </a:highlight>
                <a:latin typeface="Nunito"/>
                <a:ea typeface="Nunito"/>
                <a:cs typeface="Nunito"/>
                <a:sym typeface="Nunito"/>
              </a:rPr>
              <a:t>Any questions?</a:t>
            </a:r>
            <a:endParaRPr sz="3600" b="1">
              <a:solidFill>
                <a:schemeClr val="lt1"/>
              </a:solidFill>
              <a:highlight>
                <a:schemeClr val="accent3"/>
              </a:highlight>
              <a:latin typeface="Nunito"/>
              <a:ea typeface="Nunito"/>
              <a:cs typeface="Nunito"/>
              <a:sym typeface="Nunito"/>
            </a:endParaRPr>
          </a:p>
          <a:p>
            <a:pPr marL="0" lvl="0" indent="0" algn="l" rtl="0">
              <a:spcBef>
                <a:spcPts val="1000"/>
              </a:spcBef>
              <a:spcAft>
                <a:spcPts val="1000"/>
              </a:spcAft>
              <a:buNone/>
            </a:pPr>
            <a:endParaRPr/>
          </a:p>
        </p:txBody>
      </p:sp>
      <p:sp>
        <p:nvSpPr>
          <p:cNvPr id="931" name="Google Shape;931;p36"/>
          <p:cNvSpPr/>
          <p:nvPr/>
        </p:nvSpPr>
        <p:spPr>
          <a:xfrm>
            <a:off x="401292" y="464143"/>
            <a:ext cx="376518" cy="332917"/>
          </a:xfrm>
          <a:custGeom>
            <a:avLst/>
            <a:gdLst/>
            <a:ahLst/>
            <a:cxnLst/>
            <a:rect l="l" t="t" r="r" b="b"/>
            <a:pathLst>
              <a:path w="17228" h="15233" extrusionOk="0">
                <a:moveTo>
                  <a:pt x="3918" y="535"/>
                </a:moveTo>
                <a:lnTo>
                  <a:pt x="4380" y="584"/>
                </a:lnTo>
                <a:lnTo>
                  <a:pt x="4842" y="657"/>
                </a:lnTo>
                <a:lnTo>
                  <a:pt x="5280" y="779"/>
                </a:lnTo>
                <a:lnTo>
                  <a:pt x="5767" y="973"/>
                </a:lnTo>
                <a:lnTo>
                  <a:pt x="6253" y="1192"/>
                </a:lnTo>
                <a:lnTo>
                  <a:pt x="6716" y="1436"/>
                </a:lnTo>
                <a:lnTo>
                  <a:pt x="7154" y="1728"/>
                </a:lnTo>
                <a:lnTo>
                  <a:pt x="7446" y="1898"/>
                </a:lnTo>
                <a:lnTo>
                  <a:pt x="7762" y="2117"/>
                </a:lnTo>
                <a:lnTo>
                  <a:pt x="7908" y="2239"/>
                </a:lnTo>
                <a:lnTo>
                  <a:pt x="8054" y="2385"/>
                </a:lnTo>
                <a:lnTo>
                  <a:pt x="8200" y="2531"/>
                </a:lnTo>
                <a:lnTo>
                  <a:pt x="8297" y="2677"/>
                </a:lnTo>
                <a:lnTo>
                  <a:pt x="8297" y="2774"/>
                </a:lnTo>
                <a:lnTo>
                  <a:pt x="8297" y="2847"/>
                </a:lnTo>
                <a:lnTo>
                  <a:pt x="8346" y="2920"/>
                </a:lnTo>
                <a:lnTo>
                  <a:pt x="8395" y="2993"/>
                </a:lnTo>
                <a:lnTo>
                  <a:pt x="8395" y="3115"/>
                </a:lnTo>
                <a:lnTo>
                  <a:pt x="8419" y="3188"/>
                </a:lnTo>
                <a:lnTo>
                  <a:pt x="8468" y="3212"/>
                </a:lnTo>
                <a:lnTo>
                  <a:pt x="8541" y="3212"/>
                </a:lnTo>
                <a:lnTo>
                  <a:pt x="8589" y="3188"/>
                </a:lnTo>
                <a:lnTo>
                  <a:pt x="8711" y="3066"/>
                </a:lnTo>
                <a:lnTo>
                  <a:pt x="8784" y="2920"/>
                </a:lnTo>
                <a:lnTo>
                  <a:pt x="8833" y="2774"/>
                </a:lnTo>
                <a:lnTo>
                  <a:pt x="8808" y="2628"/>
                </a:lnTo>
                <a:lnTo>
                  <a:pt x="8930" y="2482"/>
                </a:lnTo>
                <a:lnTo>
                  <a:pt x="9076" y="2360"/>
                </a:lnTo>
                <a:lnTo>
                  <a:pt x="9441" y="2093"/>
                </a:lnTo>
                <a:lnTo>
                  <a:pt x="10001" y="1728"/>
                </a:lnTo>
                <a:lnTo>
                  <a:pt x="10439" y="1460"/>
                </a:lnTo>
                <a:lnTo>
                  <a:pt x="10925" y="1192"/>
                </a:lnTo>
                <a:lnTo>
                  <a:pt x="11412" y="949"/>
                </a:lnTo>
                <a:lnTo>
                  <a:pt x="11899" y="754"/>
                </a:lnTo>
                <a:lnTo>
                  <a:pt x="12045" y="681"/>
                </a:lnTo>
                <a:lnTo>
                  <a:pt x="12215" y="657"/>
                </a:lnTo>
                <a:lnTo>
                  <a:pt x="12580" y="608"/>
                </a:lnTo>
                <a:lnTo>
                  <a:pt x="12945" y="633"/>
                </a:lnTo>
                <a:lnTo>
                  <a:pt x="13286" y="633"/>
                </a:lnTo>
                <a:lnTo>
                  <a:pt x="13626" y="657"/>
                </a:lnTo>
                <a:lnTo>
                  <a:pt x="13967" y="730"/>
                </a:lnTo>
                <a:lnTo>
                  <a:pt x="14283" y="803"/>
                </a:lnTo>
                <a:lnTo>
                  <a:pt x="14599" y="925"/>
                </a:lnTo>
                <a:lnTo>
                  <a:pt x="14551" y="998"/>
                </a:lnTo>
                <a:lnTo>
                  <a:pt x="14526" y="1095"/>
                </a:lnTo>
                <a:lnTo>
                  <a:pt x="14551" y="1144"/>
                </a:lnTo>
                <a:lnTo>
                  <a:pt x="14575" y="1192"/>
                </a:lnTo>
                <a:lnTo>
                  <a:pt x="14624" y="1217"/>
                </a:lnTo>
                <a:lnTo>
                  <a:pt x="14672" y="1217"/>
                </a:lnTo>
                <a:lnTo>
                  <a:pt x="14770" y="1168"/>
                </a:lnTo>
                <a:lnTo>
                  <a:pt x="14867" y="1119"/>
                </a:lnTo>
                <a:lnTo>
                  <a:pt x="14964" y="1095"/>
                </a:lnTo>
                <a:lnTo>
                  <a:pt x="15135" y="1192"/>
                </a:lnTo>
                <a:lnTo>
                  <a:pt x="15062" y="1265"/>
                </a:lnTo>
                <a:lnTo>
                  <a:pt x="15013" y="1338"/>
                </a:lnTo>
                <a:lnTo>
                  <a:pt x="15013" y="1436"/>
                </a:lnTo>
                <a:lnTo>
                  <a:pt x="15037" y="1509"/>
                </a:lnTo>
                <a:lnTo>
                  <a:pt x="15110" y="1533"/>
                </a:lnTo>
                <a:lnTo>
                  <a:pt x="15208" y="1533"/>
                </a:lnTo>
                <a:lnTo>
                  <a:pt x="15427" y="1411"/>
                </a:lnTo>
                <a:lnTo>
                  <a:pt x="15573" y="1509"/>
                </a:lnTo>
                <a:lnTo>
                  <a:pt x="15451" y="1679"/>
                </a:lnTo>
                <a:lnTo>
                  <a:pt x="15378" y="1849"/>
                </a:lnTo>
                <a:lnTo>
                  <a:pt x="15378" y="1995"/>
                </a:lnTo>
                <a:lnTo>
                  <a:pt x="15378" y="2044"/>
                </a:lnTo>
                <a:lnTo>
                  <a:pt x="15427" y="2068"/>
                </a:lnTo>
                <a:lnTo>
                  <a:pt x="15524" y="2068"/>
                </a:lnTo>
                <a:lnTo>
                  <a:pt x="15597" y="2020"/>
                </a:lnTo>
                <a:lnTo>
                  <a:pt x="15743" y="1898"/>
                </a:lnTo>
                <a:lnTo>
                  <a:pt x="15840" y="1801"/>
                </a:lnTo>
                <a:lnTo>
                  <a:pt x="15986" y="1971"/>
                </a:lnTo>
                <a:lnTo>
                  <a:pt x="15865" y="2093"/>
                </a:lnTo>
                <a:lnTo>
                  <a:pt x="15767" y="2239"/>
                </a:lnTo>
                <a:lnTo>
                  <a:pt x="15694" y="2385"/>
                </a:lnTo>
                <a:lnTo>
                  <a:pt x="15670" y="2458"/>
                </a:lnTo>
                <a:lnTo>
                  <a:pt x="15670" y="2531"/>
                </a:lnTo>
                <a:lnTo>
                  <a:pt x="15719" y="2506"/>
                </a:lnTo>
                <a:lnTo>
                  <a:pt x="15792" y="2482"/>
                </a:lnTo>
                <a:lnTo>
                  <a:pt x="15889" y="2433"/>
                </a:lnTo>
                <a:lnTo>
                  <a:pt x="15986" y="2360"/>
                </a:lnTo>
                <a:lnTo>
                  <a:pt x="16157" y="2239"/>
                </a:lnTo>
                <a:lnTo>
                  <a:pt x="16327" y="2579"/>
                </a:lnTo>
                <a:lnTo>
                  <a:pt x="16157" y="2701"/>
                </a:lnTo>
                <a:lnTo>
                  <a:pt x="15913" y="2944"/>
                </a:lnTo>
                <a:lnTo>
                  <a:pt x="15792" y="3066"/>
                </a:lnTo>
                <a:lnTo>
                  <a:pt x="15694" y="3212"/>
                </a:lnTo>
                <a:lnTo>
                  <a:pt x="15694" y="3261"/>
                </a:lnTo>
                <a:lnTo>
                  <a:pt x="15694" y="3309"/>
                </a:lnTo>
                <a:lnTo>
                  <a:pt x="15743" y="3334"/>
                </a:lnTo>
                <a:lnTo>
                  <a:pt x="15792" y="3334"/>
                </a:lnTo>
                <a:lnTo>
                  <a:pt x="15938" y="3285"/>
                </a:lnTo>
                <a:lnTo>
                  <a:pt x="16059" y="3212"/>
                </a:lnTo>
                <a:lnTo>
                  <a:pt x="16327" y="3017"/>
                </a:lnTo>
                <a:lnTo>
                  <a:pt x="16449" y="2944"/>
                </a:lnTo>
                <a:lnTo>
                  <a:pt x="16570" y="3431"/>
                </a:lnTo>
                <a:lnTo>
                  <a:pt x="16497" y="3480"/>
                </a:lnTo>
                <a:lnTo>
                  <a:pt x="16400" y="3553"/>
                </a:lnTo>
                <a:lnTo>
                  <a:pt x="16303" y="3650"/>
                </a:lnTo>
                <a:lnTo>
                  <a:pt x="16181" y="3747"/>
                </a:lnTo>
                <a:lnTo>
                  <a:pt x="15962" y="3893"/>
                </a:lnTo>
                <a:lnTo>
                  <a:pt x="15889" y="3991"/>
                </a:lnTo>
                <a:lnTo>
                  <a:pt x="15816" y="4112"/>
                </a:lnTo>
                <a:lnTo>
                  <a:pt x="15792" y="4137"/>
                </a:lnTo>
                <a:lnTo>
                  <a:pt x="15816" y="4185"/>
                </a:lnTo>
                <a:lnTo>
                  <a:pt x="15865" y="4210"/>
                </a:lnTo>
                <a:lnTo>
                  <a:pt x="15889" y="4185"/>
                </a:lnTo>
                <a:lnTo>
                  <a:pt x="16254" y="4064"/>
                </a:lnTo>
                <a:lnTo>
                  <a:pt x="16449" y="3966"/>
                </a:lnTo>
                <a:lnTo>
                  <a:pt x="16643" y="3869"/>
                </a:lnTo>
                <a:lnTo>
                  <a:pt x="16643" y="4039"/>
                </a:lnTo>
                <a:lnTo>
                  <a:pt x="16668" y="4185"/>
                </a:lnTo>
                <a:lnTo>
                  <a:pt x="16546" y="4234"/>
                </a:lnTo>
                <a:lnTo>
                  <a:pt x="16424" y="4283"/>
                </a:lnTo>
                <a:lnTo>
                  <a:pt x="16205" y="4404"/>
                </a:lnTo>
                <a:lnTo>
                  <a:pt x="15962" y="4575"/>
                </a:lnTo>
                <a:lnTo>
                  <a:pt x="15840" y="4672"/>
                </a:lnTo>
                <a:lnTo>
                  <a:pt x="15719" y="4769"/>
                </a:lnTo>
                <a:lnTo>
                  <a:pt x="15719" y="4842"/>
                </a:lnTo>
                <a:lnTo>
                  <a:pt x="15743" y="4867"/>
                </a:lnTo>
                <a:lnTo>
                  <a:pt x="15767" y="4867"/>
                </a:lnTo>
                <a:lnTo>
                  <a:pt x="16059" y="4818"/>
                </a:lnTo>
                <a:lnTo>
                  <a:pt x="16351" y="4721"/>
                </a:lnTo>
                <a:lnTo>
                  <a:pt x="16692" y="4623"/>
                </a:lnTo>
                <a:lnTo>
                  <a:pt x="16668" y="4940"/>
                </a:lnTo>
                <a:lnTo>
                  <a:pt x="16668" y="5256"/>
                </a:lnTo>
                <a:lnTo>
                  <a:pt x="16449" y="5280"/>
                </a:lnTo>
                <a:lnTo>
                  <a:pt x="16230" y="5329"/>
                </a:lnTo>
                <a:lnTo>
                  <a:pt x="16059" y="5378"/>
                </a:lnTo>
                <a:lnTo>
                  <a:pt x="15889" y="5426"/>
                </a:lnTo>
                <a:lnTo>
                  <a:pt x="15548" y="5572"/>
                </a:lnTo>
                <a:lnTo>
                  <a:pt x="15548" y="5597"/>
                </a:lnTo>
                <a:lnTo>
                  <a:pt x="15573" y="5621"/>
                </a:lnTo>
                <a:lnTo>
                  <a:pt x="15816" y="5645"/>
                </a:lnTo>
                <a:lnTo>
                  <a:pt x="16084" y="5670"/>
                </a:lnTo>
                <a:lnTo>
                  <a:pt x="16351" y="5694"/>
                </a:lnTo>
                <a:lnTo>
                  <a:pt x="16619" y="5694"/>
                </a:lnTo>
                <a:lnTo>
                  <a:pt x="16546" y="6010"/>
                </a:lnTo>
                <a:lnTo>
                  <a:pt x="16473" y="6327"/>
                </a:lnTo>
                <a:lnTo>
                  <a:pt x="16351" y="6278"/>
                </a:lnTo>
                <a:lnTo>
                  <a:pt x="16205" y="6229"/>
                </a:lnTo>
                <a:lnTo>
                  <a:pt x="15938" y="6181"/>
                </a:lnTo>
                <a:lnTo>
                  <a:pt x="15670" y="6156"/>
                </a:lnTo>
                <a:lnTo>
                  <a:pt x="15402" y="6156"/>
                </a:lnTo>
                <a:lnTo>
                  <a:pt x="15354" y="6205"/>
                </a:lnTo>
                <a:lnTo>
                  <a:pt x="15354" y="6254"/>
                </a:lnTo>
                <a:lnTo>
                  <a:pt x="15378" y="6327"/>
                </a:lnTo>
                <a:lnTo>
                  <a:pt x="15427" y="6375"/>
                </a:lnTo>
                <a:lnTo>
                  <a:pt x="15500" y="6424"/>
                </a:lnTo>
                <a:lnTo>
                  <a:pt x="15573" y="6472"/>
                </a:lnTo>
                <a:lnTo>
                  <a:pt x="15743" y="6521"/>
                </a:lnTo>
                <a:lnTo>
                  <a:pt x="15889" y="6545"/>
                </a:lnTo>
                <a:lnTo>
                  <a:pt x="16108" y="6618"/>
                </a:lnTo>
                <a:lnTo>
                  <a:pt x="16351" y="6691"/>
                </a:lnTo>
                <a:lnTo>
                  <a:pt x="16376" y="6716"/>
                </a:lnTo>
                <a:lnTo>
                  <a:pt x="16254" y="7032"/>
                </a:lnTo>
                <a:lnTo>
                  <a:pt x="16084" y="7008"/>
                </a:lnTo>
                <a:lnTo>
                  <a:pt x="15889" y="6959"/>
                </a:lnTo>
                <a:lnTo>
                  <a:pt x="15524" y="6862"/>
                </a:lnTo>
                <a:lnTo>
                  <a:pt x="15329" y="6837"/>
                </a:lnTo>
                <a:lnTo>
                  <a:pt x="15159" y="6837"/>
                </a:lnTo>
                <a:lnTo>
                  <a:pt x="14964" y="6862"/>
                </a:lnTo>
                <a:lnTo>
                  <a:pt x="14794" y="6935"/>
                </a:lnTo>
                <a:lnTo>
                  <a:pt x="14770" y="6983"/>
                </a:lnTo>
                <a:lnTo>
                  <a:pt x="14770" y="7008"/>
                </a:lnTo>
                <a:lnTo>
                  <a:pt x="14770" y="7056"/>
                </a:lnTo>
                <a:lnTo>
                  <a:pt x="14818" y="7081"/>
                </a:lnTo>
                <a:lnTo>
                  <a:pt x="15135" y="7178"/>
                </a:lnTo>
                <a:lnTo>
                  <a:pt x="15451" y="7300"/>
                </a:lnTo>
                <a:lnTo>
                  <a:pt x="15767" y="7397"/>
                </a:lnTo>
                <a:lnTo>
                  <a:pt x="16084" y="7470"/>
                </a:lnTo>
                <a:lnTo>
                  <a:pt x="15889" y="7884"/>
                </a:lnTo>
                <a:lnTo>
                  <a:pt x="15719" y="7786"/>
                </a:lnTo>
                <a:lnTo>
                  <a:pt x="15524" y="7738"/>
                </a:lnTo>
                <a:lnTo>
                  <a:pt x="15183" y="7665"/>
                </a:lnTo>
                <a:lnTo>
                  <a:pt x="14940" y="7616"/>
                </a:lnTo>
                <a:lnTo>
                  <a:pt x="14721" y="7567"/>
                </a:lnTo>
                <a:lnTo>
                  <a:pt x="14502" y="7543"/>
                </a:lnTo>
                <a:lnTo>
                  <a:pt x="14259" y="7567"/>
                </a:lnTo>
                <a:lnTo>
                  <a:pt x="14210" y="7592"/>
                </a:lnTo>
                <a:lnTo>
                  <a:pt x="14186" y="7640"/>
                </a:lnTo>
                <a:lnTo>
                  <a:pt x="14186" y="7689"/>
                </a:lnTo>
                <a:lnTo>
                  <a:pt x="14234" y="7713"/>
                </a:lnTo>
                <a:lnTo>
                  <a:pt x="14721" y="7884"/>
                </a:lnTo>
                <a:lnTo>
                  <a:pt x="15183" y="8078"/>
                </a:lnTo>
                <a:lnTo>
                  <a:pt x="15427" y="8151"/>
                </a:lnTo>
                <a:lnTo>
                  <a:pt x="15573" y="8176"/>
                </a:lnTo>
                <a:lnTo>
                  <a:pt x="15694" y="8200"/>
                </a:lnTo>
                <a:lnTo>
                  <a:pt x="15427" y="8638"/>
                </a:lnTo>
                <a:lnTo>
                  <a:pt x="15378" y="8614"/>
                </a:lnTo>
                <a:lnTo>
                  <a:pt x="14818" y="8565"/>
                </a:lnTo>
                <a:lnTo>
                  <a:pt x="14551" y="8516"/>
                </a:lnTo>
                <a:lnTo>
                  <a:pt x="14283" y="8468"/>
                </a:lnTo>
                <a:lnTo>
                  <a:pt x="13821" y="8370"/>
                </a:lnTo>
                <a:lnTo>
                  <a:pt x="13578" y="8322"/>
                </a:lnTo>
                <a:lnTo>
                  <a:pt x="13334" y="8322"/>
                </a:lnTo>
                <a:lnTo>
                  <a:pt x="13310" y="8346"/>
                </a:lnTo>
                <a:lnTo>
                  <a:pt x="13286" y="8370"/>
                </a:lnTo>
                <a:lnTo>
                  <a:pt x="13286" y="8395"/>
                </a:lnTo>
                <a:lnTo>
                  <a:pt x="13310" y="8419"/>
                </a:lnTo>
                <a:lnTo>
                  <a:pt x="13553" y="8541"/>
                </a:lnTo>
                <a:lnTo>
                  <a:pt x="13821" y="8638"/>
                </a:lnTo>
                <a:lnTo>
                  <a:pt x="14332" y="8808"/>
                </a:lnTo>
                <a:lnTo>
                  <a:pt x="14551" y="8857"/>
                </a:lnTo>
                <a:lnTo>
                  <a:pt x="14770" y="8906"/>
                </a:lnTo>
                <a:lnTo>
                  <a:pt x="15013" y="8930"/>
                </a:lnTo>
                <a:lnTo>
                  <a:pt x="15232" y="8930"/>
                </a:lnTo>
                <a:lnTo>
                  <a:pt x="14818" y="9465"/>
                </a:lnTo>
                <a:lnTo>
                  <a:pt x="14648" y="9417"/>
                </a:lnTo>
                <a:lnTo>
                  <a:pt x="14453" y="9368"/>
                </a:lnTo>
                <a:lnTo>
                  <a:pt x="14088" y="9319"/>
                </a:lnTo>
                <a:lnTo>
                  <a:pt x="13797" y="9271"/>
                </a:lnTo>
                <a:lnTo>
                  <a:pt x="13480" y="9198"/>
                </a:lnTo>
                <a:lnTo>
                  <a:pt x="13188" y="9100"/>
                </a:lnTo>
                <a:lnTo>
                  <a:pt x="12921" y="8979"/>
                </a:lnTo>
                <a:lnTo>
                  <a:pt x="12872" y="8979"/>
                </a:lnTo>
                <a:lnTo>
                  <a:pt x="12872" y="9027"/>
                </a:lnTo>
                <a:lnTo>
                  <a:pt x="12945" y="9125"/>
                </a:lnTo>
                <a:lnTo>
                  <a:pt x="13018" y="9222"/>
                </a:lnTo>
                <a:lnTo>
                  <a:pt x="13115" y="9319"/>
                </a:lnTo>
                <a:lnTo>
                  <a:pt x="13213" y="9392"/>
                </a:lnTo>
                <a:lnTo>
                  <a:pt x="13432" y="9490"/>
                </a:lnTo>
                <a:lnTo>
                  <a:pt x="13675" y="9587"/>
                </a:lnTo>
                <a:lnTo>
                  <a:pt x="13991" y="9684"/>
                </a:lnTo>
                <a:lnTo>
                  <a:pt x="14332" y="9733"/>
                </a:lnTo>
                <a:lnTo>
                  <a:pt x="14551" y="9806"/>
                </a:lnTo>
                <a:lnTo>
                  <a:pt x="14186" y="10195"/>
                </a:lnTo>
                <a:lnTo>
                  <a:pt x="14137" y="10098"/>
                </a:lnTo>
                <a:lnTo>
                  <a:pt x="14064" y="10049"/>
                </a:lnTo>
                <a:lnTo>
                  <a:pt x="13651" y="9928"/>
                </a:lnTo>
                <a:lnTo>
                  <a:pt x="13213" y="9782"/>
                </a:lnTo>
                <a:lnTo>
                  <a:pt x="12799" y="9660"/>
                </a:lnTo>
                <a:lnTo>
                  <a:pt x="12580" y="9611"/>
                </a:lnTo>
                <a:lnTo>
                  <a:pt x="12337" y="9611"/>
                </a:lnTo>
                <a:lnTo>
                  <a:pt x="12337" y="9636"/>
                </a:lnTo>
                <a:lnTo>
                  <a:pt x="12337" y="9660"/>
                </a:lnTo>
                <a:lnTo>
                  <a:pt x="12702" y="9903"/>
                </a:lnTo>
                <a:lnTo>
                  <a:pt x="13115" y="10122"/>
                </a:lnTo>
                <a:lnTo>
                  <a:pt x="13529" y="10293"/>
                </a:lnTo>
                <a:lnTo>
                  <a:pt x="13967" y="10439"/>
                </a:lnTo>
                <a:lnTo>
                  <a:pt x="13505" y="10877"/>
                </a:lnTo>
                <a:lnTo>
                  <a:pt x="13286" y="10804"/>
                </a:lnTo>
                <a:lnTo>
                  <a:pt x="13042" y="10731"/>
                </a:lnTo>
                <a:lnTo>
                  <a:pt x="12799" y="10658"/>
                </a:lnTo>
                <a:lnTo>
                  <a:pt x="12580" y="10585"/>
                </a:lnTo>
                <a:lnTo>
                  <a:pt x="12045" y="10341"/>
                </a:lnTo>
                <a:lnTo>
                  <a:pt x="11777" y="10244"/>
                </a:lnTo>
                <a:lnTo>
                  <a:pt x="11631" y="10220"/>
                </a:lnTo>
                <a:lnTo>
                  <a:pt x="11485" y="10195"/>
                </a:lnTo>
                <a:lnTo>
                  <a:pt x="11436" y="10220"/>
                </a:lnTo>
                <a:lnTo>
                  <a:pt x="11436" y="10244"/>
                </a:lnTo>
                <a:lnTo>
                  <a:pt x="11412" y="10268"/>
                </a:lnTo>
                <a:lnTo>
                  <a:pt x="11436" y="10317"/>
                </a:lnTo>
                <a:lnTo>
                  <a:pt x="11680" y="10512"/>
                </a:lnTo>
                <a:lnTo>
                  <a:pt x="11972" y="10706"/>
                </a:lnTo>
                <a:lnTo>
                  <a:pt x="12264" y="10852"/>
                </a:lnTo>
                <a:lnTo>
                  <a:pt x="12556" y="10998"/>
                </a:lnTo>
                <a:lnTo>
                  <a:pt x="12848" y="11120"/>
                </a:lnTo>
                <a:lnTo>
                  <a:pt x="12994" y="11169"/>
                </a:lnTo>
                <a:lnTo>
                  <a:pt x="13164" y="11193"/>
                </a:lnTo>
                <a:lnTo>
                  <a:pt x="12799" y="11509"/>
                </a:lnTo>
                <a:lnTo>
                  <a:pt x="12702" y="11461"/>
                </a:lnTo>
                <a:lnTo>
                  <a:pt x="12580" y="11412"/>
                </a:lnTo>
                <a:lnTo>
                  <a:pt x="12337" y="11363"/>
                </a:lnTo>
                <a:lnTo>
                  <a:pt x="12069" y="11315"/>
                </a:lnTo>
                <a:lnTo>
                  <a:pt x="11826" y="11266"/>
                </a:lnTo>
                <a:lnTo>
                  <a:pt x="11315" y="11071"/>
                </a:lnTo>
                <a:lnTo>
                  <a:pt x="11047" y="10998"/>
                </a:lnTo>
                <a:lnTo>
                  <a:pt x="10901" y="10974"/>
                </a:lnTo>
                <a:lnTo>
                  <a:pt x="10755" y="10974"/>
                </a:lnTo>
                <a:lnTo>
                  <a:pt x="10706" y="10998"/>
                </a:lnTo>
                <a:lnTo>
                  <a:pt x="10682" y="11023"/>
                </a:lnTo>
                <a:lnTo>
                  <a:pt x="10682" y="11071"/>
                </a:lnTo>
                <a:lnTo>
                  <a:pt x="10706" y="11096"/>
                </a:lnTo>
                <a:lnTo>
                  <a:pt x="10828" y="11217"/>
                </a:lnTo>
                <a:lnTo>
                  <a:pt x="10998" y="11339"/>
                </a:lnTo>
                <a:lnTo>
                  <a:pt x="11217" y="11461"/>
                </a:lnTo>
                <a:lnTo>
                  <a:pt x="11436" y="11582"/>
                </a:lnTo>
                <a:lnTo>
                  <a:pt x="11655" y="11704"/>
                </a:lnTo>
                <a:lnTo>
                  <a:pt x="11899" y="11777"/>
                </a:lnTo>
                <a:lnTo>
                  <a:pt x="12142" y="11826"/>
                </a:lnTo>
                <a:lnTo>
                  <a:pt x="12385" y="11874"/>
                </a:lnTo>
                <a:lnTo>
                  <a:pt x="12045" y="12142"/>
                </a:lnTo>
                <a:lnTo>
                  <a:pt x="11874" y="12093"/>
                </a:lnTo>
                <a:lnTo>
                  <a:pt x="11704" y="12045"/>
                </a:lnTo>
                <a:lnTo>
                  <a:pt x="11412" y="11996"/>
                </a:lnTo>
                <a:lnTo>
                  <a:pt x="11242" y="11947"/>
                </a:lnTo>
                <a:lnTo>
                  <a:pt x="11071" y="11850"/>
                </a:lnTo>
                <a:lnTo>
                  <a:pt x="10682" y="11680"/>
                </a:lnTo>
                <a:lnTo>
                  <a:pt x="10487" y="11582"/>
                </a:lnTo>
                <a:lnTo>
                  <a:pt x="10293" y="11534"/>
                </a:lnTo>
                <a:lnTo>
                  <a:pt x="10098" y="11509"/>
                </a:lnTo>
                <a:lnTo>
                  <a:pt x="9903" y="11534"/>
                </a:lnTo>
                <a:lnTo>
                  <a:pt x="9879" y="11534"/>
                </a:lnTo>
                <a:lnTo>
                  <a:pt x="9879" y="11558"/>
                </a:lnTo>
                <a:lnTo>
                  <a:pt x="9879" y="11631"/>
                </a:lnTo>
                <a:lnTo>
                  <a:pt x="9976" y="11728"/>
                </a:lnTo>
                <a:lnTo>
                  <a:pt x="10098" y="11826"/>
                </a:lnTo>
                <a:lnTo>
                  <a:pt x="10366" y="11972"/>
                </a:lnTo>
                <a:lnTo>
                  <a:pt x="10925" y="12215"/>
                </a:lnTo>
                <a:lnTo>
                  <a:pt x="11266" y="12361"/>
                </a:lnTo>
                <a:lnTo>
                  <a:pt x="11607" y="12483"/>
                </a:lnTo>
                <a:lnTo>
                  <a:pt x="11169" y="12799"/>
                </a:lnTo>
                <a:lnTo>
                  <a:pt x="10925" y="12726"/>
                </a:lnTo>
                <a:lnTo>
                  <a:pt x="10585" y="12604"/>
                </a:lnTo>
                <a:lnTo>
                  <a:pt x="10244" y="12458"/>
                </a:lnTo>
                <a:lnTo>
                  <a:pt x="9782" y="12239"/>
                </a:lnTo>
                <a:lnTo>
                  <a:pt x="9538" y="12142"/>
                </a:lnTo>
                <a:lnTo>
                  <a:pt x="9417" y="12118"/>
                </a:lnTo>
                <a:lnTo>
                  <a:pt x="9295" y="12118"/>
                </a:lnTo>
                <a:lnTo>
                  <a:pt x="9271" y="12142"/>
                </a:lnTo>
                <a:lnTo>
                  <a:pt x="9271" y="12191"/>
                </a:lnTo>
                <a:lnTo>
                  <a:pt x="9344" y="12312"/>
                </a:lnTo>
                <a:lnTo>
                  <a:pt x="9441" y="12410"/>
                </a:lnTo>
                <a:lnTo>
                  <a:pt x="9563" y="12507"/>
                </a:lnTo>
                <a:lnTo>
                  <a:pt x="9684" y="12604"/>
                </a:lnTo>
                <a:lnTo>
                  <a:pt x="9976" y="12750"/>
                </a:lnTo>
                <a:lnTo>
                  <a:pt x="10244" y="12896"/>
                </a:lnTo>
                <a:lnTo>
                  <a:pt x="10463" y="12994"/>
                </a:lnTo>
                <a:lnTo>
                  <a:pt x="10731" y="13115"/>
                </a:lnTo>
                <a:lnTo>
                  <a:pt x="10220" y="13456"/>
                </a:lnTo>
                <a:lnTo>
                  <a:pt x="10220" y="13359"/>
                </a:lnTo>
                <a:lnTo>
                  <a:pt x="10195" y="13334"/>
                </a:lnTo>
                <a:lnTo>
                  <a:pt x="10147" y="13286"/>
                </a:lnTo>
                <a:lnTo>
                  <a:pt x="9976" y="13188"/>
                </a:lnTo>
                <a:lnTo>
                  <a:pt x="9782" y="13091"/>
                </a:lnTo>
                <a:lnTo>
                  <a:pt x="9417" y="12921"/>
                </a:lnTo>
                <a:lnTo>
                  <a:pt x="9222" y="12848"/>
                </a:lnTo>
                <a:lnTo>
                  <a:pt x="9052" y="12775"/>
                </a:lnTo>
                <a:lnTo>
                  <a:pt x="8857" y="12726"/>
                </a:lnTo>
                <a:lnTo>
                  <a:pt x="8662" y="12726"/>
                </a:lnTo>
                <a:lnTo>
                  <a:pt x="8638" y="12750"/>
                </a:lnTo>
                <a:lnTo>
                  <a:pt x="8638" y="12775"/>
                </a:lnTo>
                <a:lnTo>
                  <a:pt x="8979" y="13018"/>
                </a:lnTo>
                <a:lnTo>
                  <a:pt x="9319" y="13261"/>
                </a:lnTo>
                <a:lnTo>
                  <a:pt x="9490" y="13383"/>
                </a:lnTo>
                <a:lnTo>
                  <a:pt x="9660" y="13480"/>
                </a:lnTo>
                <a:lnTo>
                  <a:pt x="9855" y="13553"/>
                </a:lnTo>
                <a:lnTo>
                  <a:pt x="10049" y="13602"/>
                </a:lnTo>
                <a:lnTo>
                  <a:pt x="9538" y="13943"/>
                </a:lnTo>
                <a:lnTo>
                  <a:pt x="9538" y="13918"/>
                </a:lnTo>
                <a:lnTo>
                  <a:pt x="9465" y="13870"/>
                </a:lnTo>
                <a:lnTo>
                  <a:pt x="9368" y="13821"/>
                </a:lnTo>
                <a:lnTo>
                  <a:pt x="9222" y="13724"/>
                </a:lnTo>
                <a:lnTo>
                  <a:pt x="8808" y="13407"/>
                </a:lnTo>
                <a:lnTo>
                  <a:pt x="8662" y="13286"/>
                </a:lnTo>
                <a:lnTo>
                  <a:pt x="8492" y="13140"/>
                </a:lnTo>
                <a:lnTo>
                  <a:pt x="8297" y="13042"/>
                </a:lnTo>
                <a:lnTo>
                  <a:pt x="8200" y="12994"/>
                </a:lnTo>
                <a:lnTo>
                  <a:pt x="8054" y="12994"/>
                </a:lnTo>
                <a:lnTo>
                  <a:pt x="8030" y="13018"/>
                </a:lnTo>
                <a:lnTo>
                  <a:pt x="7957" y="13091"/>
                </a:lnTo>
                <a:lnTo>
                  <a:pt x="7957" y="13164"/>
                </a:lnTo>
                <a:lnTo>
                  <a:pt x="7981" y="13213"/>
                </a:lnTo>
                <a:lnTo>
                  <a:pt x="8005" y="13261"/>
                </a:lnTo>
                <a:lnTo>
                  <a:pt x="8297" y="13529"/>
                </a:lnTo>
                <a:lnTo>
                  <a:pt x="8614" y="13772"/>
                </a:lnTo>
                <a:lnTo>
                  <a:pt x="8881" y="13991"/>
                </a:lnTo>
                <a:lnTo>
                  <a:pt x="9027" y="14113"/>
                </a:lnTo>
                <a:lnTo>
                  <a:pt x="9173" y="14210"/>
                </a:lnTo>
                <a:lnTo>
                  <a:pt x="8784" y="14478"/>
                </a:lnTo>
                <a:lnTo>
                  <a:pt x="8711" y="14502"/>
                </a:lnTo>
                <a:lnTo>
                  <a:pt x="8565" y="14381"/>
                </a:lnTo>
                <a:lnTo>
                  <a:pt x="8419" y="14259"/>
                </a:lnTo>
                <a:lnTo>
                  <a:pt x="8103" y="14040"/>
                </a:lnTo>
                <a:lnTo>
                  <a:pt x="7713" y="13797"/>
                </a:lnTo>
                <a:lnTo>
                  <a:pt x="7348" y="13578"/>
                </a:lnTo>
                <a:lnTo>
                  <a:pt x="6570" y="13115"/>
                </a:lnTo>
                <a:lnTo>
                  <a:pt x="6180" y="12872"/>
                </a:lnTo>
                <a:lnTo>
                  <a:pt x="5767" y="12604"/>
                </a:lnTo>
                <a:lnTo>
                  <a:pt x="5402" y="12312"/>
                </a:lnTo>
                <a:lnTo>
                  <a:pt x="5037" y="11996"/>
                </a:lnTo>
                <a:lnTo>
                  <a:pt x="4623" y="11680"/>
                </a:lnTo>
                <a:lnTo>
                  <a:pt x="4210" y="11363"/>
                </a:lnTo>
                <a:lnTo>
                  <a:pt x="3820" y="11023"/>
                </a:lnTo>
                <a:lnTo>
                  <a:pt x="3626" y="10852"/>
                </a:lnTo>
                <a:lnTo>
                  <a:pt x="3455" y="10658"/>
                </a:lnTo>
                <a:lnTo>
                  <a:pt x="2847" y="9952"/>
                </a:lnTo>
                <a:lnTo>
                  <a:pt x="2263" y="9222"/>
                </a:lnTo>
                <a:lnTo>
                  <a:pt x="1971" y="8857"/>
                </a:lnTo>
                <a:lnTo>
                  <a:pt x="1728" y="8468"/>
                </a:lnTo>
                <a:lnTo>
                  <a:pt x="1484" y="8054"/>
                </a:lnTo>
                <a:lnTo>
                  <a:pt x="1265" y="7640"/>
                </a:lnTo>
                <a:lnTo>
                  <a:pt x="1095" y="7227"/>
                </a:lnTo>
                <a:lnTo>
                  <a:pt x="949" y="6789"/>
                </a:lnTo>
                <a:lnTo>
                  <a:pt x="827" y="6351"/>
                </a:lnTo>
                <a:lnTo>
                  <a:pt x="730" y="5889"/>
                </a:lnTo>
                <a:lnTo>
                  <a:pt x="657" y="5451"/>
                </a:lnTo>
                <a:lnTo>
                  <a:pt x="633" y="4988"/>
                </a:lnTo>
                <a:lnTo>
                  <a:pt x="608" y="4526"/>
                </a:lnTo>
                <a:lnTo>
                  <a:pt x="608" y="4064"/>
                </a:lnTo>
                <a:lnTo>
                  <a:pt x="608" y="3674"/>
                </a:lnTo>
                <a:lnTo>
                  <a:pt x="657" y="3261"/>
                </a:lnTo>
                <a:lnTo>
                  <a:pt x="706" y="2871"/>
                </a:lnTo>
                <a:lnTo>
                  <a:pt x="827" y="2482"/>
                </a:lnTo>
                <a:lnTo>
                  <a:pt x="973" y="2117"/>
                </a:lnTo>
                <a:lnTo>
                  <a:pt x="1046" y="1947"/>
                </a:lnTo>
                <a:lnTo>
                  <a:pt x="1168" y="1776"/>
                </a:lnTo>
                <a:lnTo>
                  <a:pt x="1265" y="1630"/>
                </a:lnTo>
                <a:lnTo>
                  <a:pt x="1411" y="1460"/>
                </a:lnTo>
                <a:lnTo>
                  <a:pt x="1557" y="1338"/>
                </a:lnTo>
                <a:lnTo>
                  <a:pt x="1728" y="1192"/>
                </a:lnTo>
                <a:lnTo>
                  <a:pt x="1922" y="1071"/>
                </a:lnTo>
                <a:lnTo>
                  <a:pt x="2117" y="949"/>
                </a:lnTo>
                <a:lnTo>
                  <a:pt x="2336" y="852"/>
                </a:lnTo>
                <a:lnTo>
                  <a:pt x="2531" y="779"/>
                </a:lnTo>
                <a:lnTo>
                  <a:pt x="2774" y="706"/>
                </a:lnTo>
                <a:lnTo>
                  <a:pt x="2993" y="633"/>
                </a:lnTo>
                <a:lnTo>
                  <a:pt x="3455" y="560"/>
                </a:lnTo>
                <a:lnTo>
                  <a:pt x="3918" y="535"/>
                </a:lnTo>
                <a:close/>
                <a:moveTo>
                  <a:pt x="3358" y="0"/>
                </a:moveTo>
                <a:lnTo>
                  <a:pt x="2969" y="73"/>
                </a:lnTo>
                <a:lnTo>
                  <a:pt x="2579" y="146"/>
                </a:lnTo>
                <a:lnTo>
                  <a:pt x="2239" y="268"/>
                </a:lnTo>
                <a:lnTo>
                  <a:pt x="1874" y="414"/>
                </a:lnTo>
                <a:lnTo>
                  <a:pt x="1557" y="608"/>
                </a:lnTo>
                <a:lnTo>
                  <a:pt x="1241" y="827"/>
                </a:lnTo>
                <a:lnTo>
                  <a:pt x="949" y="1095"/>
                </a:lnTo>
                <a:lnTo>
                  <a:pt x="706" y="1387"/>
                </a:lnTo>
                <a:lnTo>
                  <a:pt x="487" y="1728"/>
                </a:lnTo>
                <a:lnTo>
                  <a:pt x="316" y="2093"/>
                </a:lnTo>
                <a:lnTo>
                  <a:pt x="195" y="2482"/>
                </a:lnTo>
                <a:lnTo>
                  <a:pt x="97" y="2896"/>
                </a:lnTo>
                <a:lnTo>
                  <a:pt x="49" y="3309"/>
                </a:lnTo>
                <a:lnTo>
                  <a:pt x="0" y="3747"/>
                </a:lnTo>
                <a:lnTo>
                  <a:pt x="0" y="4161"/>
                </a:lnTo>
                <a:lnTo>
                  <a:pt x="24" y="4988"/>
                </a:lnTo>
                <a:lnTo>
                  <a:pt x="73" y="5451"/>
                </a:lnTo>
                <a:lnTo>
                  <a:pt x="146" y="5913"/>
                </a:lnTo>
                <a:lnTo>
                  <a:pt x="219" y="6351"/>
                </a:lnTo>
                <a:lnTo>
                  <a:pt x="341" y="6789"/>
                </a:lnTo>
                <a:lnTo>
                  <a:pt x="487" y="7227"/>
                </a:lnTo>
                <a:lnTo>
                  <a:pt x="633" y="7665"/>
                </a:lnTo>
                <a:lnTo>
                  <a:pt x="827" y="8078"/>
                </a:lnTo>
                <a:lnTo>
                  <a:pt x="1046" y="8492"/>
                </a:lnTo>
                <a:lnTo>
                  <a:pt x="1265" y="8881"/>
                </a:lnTo>
                <a:lnTo>
                  <a:pt x="1533" y="9246"/>
                </a:lnTo>
                <a:lnTo>
                  <a:pt x="1801" y="9587"/>
                </a:lnTo>
                <a:lnTo>
                  <a:pt x="2093" y="9928"/>
                </a:lnTo>
                <a:lnTo>
                  <a:pt x="2458" y="10341"/>
                </a:lnTo>
                <a:lnTo>
                  <a:pt x="2798" y="10779"/>
                </a:lnTo>
                <a:lnTo>
                  <a:pt x="3139" y="11169"/>
                </a:lnTo>
                <a:lnTo>
                  <a:pt x="3334" y="11363"/>
                </a:lnTo>
                <a:lnTo>
                  <a:pt x="3553" y="11558"/>
                </a:lnTo>
                <a:lnTo>
                  <a:pt x="4331" y="12215"/>
                </a:lnTo>
                <a:lnTo>
                  <a:pt x="5134" y="12823"/>
                </a:lnTo>
                <a:lnTo>
                  <a:pt x="5961" y="13432"/>
                </a:lnTo>
                <a:lnTo>
                  <a:pt x="6399" y="13724"/>
                </a:lnTo>
                <a:lnTo>
                  <a:pt x="6837" y="13991"/>
                </a:lnTo>
                <a:lnTo>
                  <a:pt x="7275" y="14235"/>
                </a:lnTo>
                <a:lnTo>
                  <a:pt x="7689" y="14502"/>
                </a:lnTo>
                <a:lnTo>
                  <a:pt x="7981" y="14672"/>
                </a:lnTo>
                <a:lnTo>
                  <a:pt x="8127" y="14770"/>
                </a:lnTo>
                <a:lnTo>
                  <a:pt x="8249" y="14891"/>
                </a:lnTo>
                <a:lnTo>
                  <a:pt x="8249" y="14964"/>
                </a:lnTo>
                <a:lnTo>
                  <a:pt x="8249" y="15062"/>
                </a:lnTo>
                <a:lnTo>
                  <a:pt x="8297" y="15110"/>
                </a:lnTo>
                <a:lnTo>
                  <a:pt x="8370" y="15183"/>
                </a:lnTo>
                <a:lnTo>
                  <a:pt x="8443" y="15208"/>
                </a:lnTo>
                <a:lnTo>
                  <a:pt x="8516" y="15232"/>
                </a:lnTo>
                <a:lnTo>
                  <a:pt x="8614" y="15232"/>
                </a:lnTo>
                <a:lnTo>
                  <a:pt x="8711" y="15183"/>
                </a:lnTo>
                <a:lnTo>
                  <a:pt x="8735" y="15159"/>
                </a:lnTo>
                <a:lnTo>
                  <a:pt x="8784" y="15110"/>
                </a:lnTo>
                <a:lnTo>
                  <a:pt x="9490" y="14599"/>
                </a:lnTo>
                <a:lnTo>
                  <a:pt x="10220" y="14113"/>
                </a:lnTo>
                <a:lnTo>
                  <a:pt x="10925" y="13602"/>
                </a:lnTo>
                <a:lnTo>
                  <a:pt x="11631" y="13115"/>
                </a:lnTo>
                <a:lnTo>
                  <a:pt x="12312" y="12604"/>
                </a:lnTo>
                <a:lnTo>
                  <a:pt x="12969" y="12069"/>
                </a:lnTo>
                <a:lnTo>
                  <a:pt x="13578" y="11509"/>
                </a:lnTo>
                <a:lnTo>
                  <a:pt x="14186" y="10925"/>
                </a:lnTo>
                <a:lnTo>
                  <a:pt x="14745" y="10341"/>
                </a:lnTo>
                <a:lnTo>
                  <a:pt x="15256" y="9733"/>
                </a:lnTo>
                <a:lnTo>
                  <a:pt x="15743" y="9076"/>
                </a:lnTo>
                <a:lnTo>
                  <a:pt x="15962" y="8735"/>
                </a:lnTo>
                <a:lnTo>
                  <a:pt x="16157" y="8395"/>
                </a:lnTo>
                <a:lnTo>
                  <a:pt x="16351" y="8054"/>
                </a:lnTo>
                <a:lnTo>
                  <a:pt x="16522" y="7689"/>
                </a:lnTo>
                <a:lnTo>
                  <a:pt x="16668" y="7324"/>
                </a:lnTo>
                <a:lnTo>
                  <a:pt x="16814" y="6959"/>
                </a:lnTo>
                <a:lnTo>
                  <a:pt x="16935" y="6570"/>
                </a:lnTo>
                <a:lnTo>
                  <a:pt x="17033" y="6181"/>
                </a:lnTo>
                <a:lnTo>
                  <a:pt x="17106" y="5791"/>
                </a:lnTo>
                <a:lnTo>
                  <a:pt x="17179" y="5378"/>
                </a:lnTo>
                <a:lnTo>
                  <a:pt x="17203" y="5013"/>
                </a:lnTo>
                <a:lnTo>
                  <a:pt x="17227" y="4623"/>
                </a:lnTo>
                <a:lnTo>
                  <a:pt x="17227" y="4210"/>
                </a:lnTo>
                <a:lnTo>
                  <a:pt x="17203" y="3820"/>
                </a:lnTo>
                <a:lnTo>
                  <a:pt x="17130" y="3407"/>
                </a:lnTo>
                <a:lnTo>
                  <a:pt x="17057" y="3017"/>
                </a:lnTo>
                <a:lnTo>
                  <a:pt x="16960" y="2652"/>
                </a:lnTo>
                <a:lnTo>
                  <a:pt x="16814" y="2287"/>
                </a:lnTo>
                <a:lnTo>
                  <a:pt x="16643" y="1947"/>
                </a:lnTo>
                <a:lnTo>
                  <a:pt x="16449" y="1655"/>
                </a:lnTo>
                <a:lnTo>
                  <a:pt x="16205" y="1363"/>
                </a:lnTo>
                <a:lnTo>
                  <a:pt x="15938" y="1119"/>
                </a:lnTo>
                <a:lnTo>
                  <a:pt x="15646" y="876"/>
                </a:lnTo>
                <a:lnTo>
                  <a:pt x="15329" y="681"/>
                </a:lnTo>
                <a:lnTo>
                  <a:pt x="14989" y="511"/>
                </a:lnTo>
                <a:lnTo>
                  <a:pt x="14648" y="365"/>
                </a:lnTo>
                <a:lnTo>
                  <a:pt x="14332" y="243"/>
                </a:lnTo>
                <a:lnTo>
                  <a:pt x="13967" y="170"/>
                </a:lnTo>
                <a:lnTo>
                  <a:pt x="13578" y="97"/>
                </a:lnTo>
                <a:lnTo>
                  <a:pt x="13188" y="73"/>
                </a:lnTo>
                <a:lnTo>
                  <a:pt x="12799" y="49"/>
                </a:lnTo>
                <a:lnTo>
                  <a:pt x="12410" y="73"/>
                </a:lnTo>
                <a:lnTo>
                  <a:pt x="12045" y="146"/>
                </a:lnTo>
                <a:lnTo>
                  <a:pt x="11704" y="243"/>
                </a:lnTo>
                <a:lnTo>
                  <a:pt x="11217" y="462"/>
                </a:lnTo>
                <a:lnTo>
                  <a:pt x="10731" y="706"/>
                </a:lnTo>
                <a:lnTo>
                  <a:pt x="10268" y="949"/>
                </a:lnTo>
                <a:lnTo>
                  <a:pt x="9806" y="1241"/>
                </a:lnTo>
                <a:lnTo>
                  <a:pt x="9611" y="1363"/>
                </a:lnTo>
                <a:lnTo>
                  <a:pt x="9271" y="1582"/>
                </a:lnTo>
                <a:lnTo>
                  <a:pt x="8906" y="1874"/>
                </a:lnTo>
                <a:lnTo>
                  <a:pt x="8735" y="2044"/>
                </a:lnTo>
                <a:lnTo>
                  <a:pt x="8589" y="2190"/>
                </a:lnTo>
                <a:lnTo>
                  <a:pt x="8468" y="2044"/>
                </a:lnTo>
                <a:lnTo>
                  <a:pt x="8322" y="1922"/>
                </a:lnTo>
                <a:lnTo>
                  <a:pt x="7981" y="1630"/>
                </a:lnTo>
                <a:lnTo>
                  <a:pt x="7592" y="1363"/>
                </a:lnTo>
                <a:lnTo>
                  <a:pt x="7202" y="1119"/>
                </a:lnTo>
                <a:lnTo>
                  <a:pt x="6813" y="900"/>
                </a:lnTo>
                <a:lnTo>
                  <a:pt x="6472" y="706"/>
                </a:lnTo>
                <a:lnTo>
                  <a:pt x="5986" y="487"/>
                </a:lnTo>
                <a:lnTo>
                  <a:pt x="5645" y="341"/>
                </a:lnTo>
                <a:lnTo>
                  <a:pt x="5280" y="219"/>
                </a:lnTo>
                <a:lnTo>
                  <a:pt x="4915" y="122"/>
                </a:lnTo>
                <a:lnTo>
                  <a:pt x="4526" y="49"/>
                </a:lnTo>
                <a:lnTo>
                  <a:pt x="41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781"/>
        <p:cNvGrpSpPr/>
        <p:nvPr/>
      </p:nvGrpSpPr>
      <p:grpSpPr>
        <a:xfrm>
          <a:off x="0" y="0"/>
          <a:ext cx="0" cy="0"/>
          <a:chOff x="0" y="0"/>
          <a:chExt cx="0" cy="0"/>
        </a:xfrm>
      </p:grpSpPr>
      <p:sp>
        <p:nvSpPr>
          <p:cNvPr id="782" name="Google Shape;782;p17"/>
          <p:cNvSpPr txBox="1">
            <a:spLocks noGrp="1"/>
          </p:cNvSpPr>
          <p:nvPr>
            <p:ph type="ctrTitle" idx="4294967295"/>
          </p:nvPr>
        </p:nvSpPr>
        <p:spPr>
          <a:xfrm>
            <a:off x="1112625" y="240100"/>
            <a:ext cx="1954200" cy="4935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3600"/>
              <a:t>Hello!</a:t>
            </a:r>
            <a:endParaRPr sz="3600"/>
          </a:p>
        </p:txBody>
      </p:sp>
      <p:sp>
        <p:nvSpPr>
          <p:cNvPr id="783" name="Google Shape;783;p17"/>
          <p:cNvSpPr txBox="1">
            <a:spLocks noGrp="1"/>
          </p:cNvSpPr>
          <p:nvPr>
            <p:ph type="subTitle" idx="4294967295"/>
          </p:nvPr>
        </p:nvSpPr>
        <p:spPr>
          <a:xfrm>
            <a:off x="1179425" y="747250"/>
            <a:ext cx="7790400" cy="21111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3200" b="1">
                <a:solidFill>
                  <a:schemeClr val="lt1"/>
                </a:solidFill>
                <a:highlight>
                  <a:schemeClr val="lt2"/>
                </a:highlight>
                <a:latin typeface="Nunito"/>
                <a:ea typeface="Nunito"/>
                <a:cs typeface="Nunito"/>
                <a:sym typeface="Nunito"/>
              </a:rPr>
              <a:t>Year 5</a:t>
            </a:r>
            <a:endParaRPr sz="3200" b="1">
              <a:solidFill>
                <a:schemeClr val="lt1"/>
              </a:solidFill>
              <a:highlight>
                <a:schemeClr val="lt2"/>
              </a:highlight>
              <a:latin typeface="Nunito"/>
              <a:ea typeface="Nunito"/>
              <a:cs typeface="Nunito"/>
              <a:sym typeface="Nunito"/>
            </a:endParaRPr>
          </a:p>
          <a:p>
            <a:pPr marL="0" lvl="0" indent="0" algn="l" rtl="0">
              <a:spcBef>
                <a:spcPts val="1000"/>
              </a:spcBef>
              <a:spcAft>
                <a:spcPts val="0"/>
              </a:spcAft>
              <a:buNone/>
            </a:pPr>
            <a:r>
              <a:rPr lang="en" b="1">
                <a:solidFill>
                  <a:schemeClr val="accent1"/>
                </a:solidFill>
                <a:latin typeface="Nunito"/>
                <a:ea typeface="Nunito"/>
                <a:cs typeface="Nunito"/>
                <a:sym typeface="Nunito"/>
              </a:rPr>
              <a:t>5B - </a:t>
            </a:r>
            <a:r>
              <a:rPr lang="en" sz="1800" b="1">
                <a:solidFill>
                  <a:schemeClr val="accent1"/>
                </a:solidFill>
                <a:latin typeface="Nunito"/>
                <a:ea typeface="Nunito"/>
                <a:cs typeface="Nunito"/>
                <a:sym typeface="Nunito"/>
              </a:rPr>
              <a:t>Christine Dunk - </a:t>
            </a:r>
            <a:r>
              <a:rPr lang="en" sz="1800" u="sng">
                <a:solidFill>
                  <a:schemeClr val="hlink"/>
                </a:solidFill>
                <a:latin typeface="Nunito"/>
                <a:ea typeface="Nunito"/>
                <a:cs typeface="Nunito"/>
                <a:sym typeface="Nunito"/>
                <a:hlinkClick r:id="rId3"/>
              </a:rPr>
              <a:t>christine.dunk@dbb.catholic.edu.au</a:t>
            </a:r>
            <a:r>
              <a:rPr lang="en" sz="1800">
                <a:solidFill>
                  <a:schemeClr val="accent1"/>
                </a:solidFill>
                <a:latin typeface="Nunito"/>
                <a:ea typeface="Nunito"/>
                <a:cs typeface="Nunito"/>
                <a:sym typeface="Nunito"/>
              </a:rPr>
              <a:t> (M-W, F) and </a:t>
            </a:r>
            <a:r>
              <a:rPr lang="en" sz="1800" b="1">
                <a:solidFill>
                  <a:schemeClr val="accent1"/>
                </a:solidFill>
                <a:latin typeface="Nunito"/>
                <a:ea typeface="Nunito"/>
                <a:cs typeface="Nunito"/>
                <a:sym typeface="Nunito"/>
              </a:rPr>
              <a:t>Lisa Kazzaz</a:t>
            </a:r>
            <a:r>
              <a:rPr lang="en" sz="1800">
                <a:solidFill>
                  <a:schemeClr val="accent1"/>
                </a:solidFill>
                <a:latin typeface="Nunito"/>
                <a:ea typeface="Nunito"/>
                <a:cs typeface="Nunito"/>
                <a:sym typeface="Nunito"/>
              </a:rPr>
              <a:t> - </a:t>
            </a:r>
            <a:r>
              <a:rPr lang="en" sz="1800" u="sng">
                <a:solidFill>
                  <a:schemeClr val="hlink"/>
                </a:solidFill>
                <a:latin typeface="Nunito"/>
                <a:ea typeface="Nunito"/>
                <a:cs typeface="Nunito"/>
                <a:sym typeface="Nunito"/>
                <a:hlinkClick r:id="rId4"/>
              </a:rPr>
              <a:t>lisa.kazzaz@dbb.catholic.edu.au</a:t>
            </a:r>
            <a:r>
              <a:rPr lang="en" sz="1800">
                <a:solidFill>
                  <a:schemeClr val="accent1"/>
                </a:solidFill>
                <a:latin typeface="Nunito"/>
                <a:ea typeface="Nunito"/>
                <a:cs typeface="Nunito"/>
                <a:sym typeface="Nunito"/>
              </a:rPr>
              <a:t> (Th)</a:t>
            </a:r>
            <a:endParaRPr sz="1800">
              <a:solidFill>
                <a:schemeClr val="accent1"/>
              </a:solidFill>
              <a:latin typeface="Nunito"/>
              <a:ea typeface="Nunito"/>
              <a:cs typeface="Nunito"/>
              <a:sym typeface="Nunito"/>
            </a:endParaRPr>
          </a:p>
          <a:p>
            <a:pPr marL="0" lvl="0" indent="0" algn="l" rtl="0">
              <a:spcBef>
                <a:spcPts val="1000"/>
              </a:spcBef>
              <a:spcAft>
                <a:spcPts val="0"/>
              </a:spcAft>
              <a:buNone/>
            </a:pPr>
            <a:r>
              <a:rPr lang="en" b="1">
                <a:solidFill>
                  <a:schemeClr val="accent1"/>
                </a:solidFill>
                <a:latin typeface="Nunito"/>
                <a:ea typeface="Nunito"/>
                <a:cs typeface="Nunito"/>
                <a:sym typeface="Nunito"/>
              </a:rPr>
              <a:t>5W - </a:t>
            </a:r>
            <a:r>
              <a:rPr lang="en" sz="1800" b="1">
                <a:solidFill>
                  <a:schemeClr val="accent1"/>
                </a:solidFill>
                <a:latin typeface="Nunito"/>
                <a:ea typeface="Nunito"/>
                <a:cs typeface="Nunito"/>
                <a:sym typeface="Nunito"/>
              </a:rPr>
              <a:t>Tori Jones - </a:t>
            </a:r>
            <a:r>
              <a:rPr lang="en" sz="1800" u="sng">
                <a:solidFill>
                  <a:schemeClr val="hlink"/>
                </a:solidFill>
                <a:latin typeface="Nunito"/>
                <a:ea typeface="Nunito"/>
                <a:cs typeface="Nunito"/>
                <a:sym typeface="Nunito"/>
                <a:hlinkClick r:id="rId5"/>
              </a:rPr>
              <a:t>tori.jones@dbb.catholic.edu.au</a:t>
            </a:r>
            <a:r>
              <a:rPr lang="en" sz="1800">
                <a:solidFill>
                  <a:schemeClr val="accent1"/>
                </a:solidFill>
                <a:latin typeface="Nunito"/>
                <a:ea typeface="Nunito"/>
                <a:cs typeface="Nunito"/>
                <a:sym typeface="Nunito"/>
              </a:rPr>
              <a:t> (M-T, even W) and </a:t>
            </a:r>
            <a:r>
              <a:rPr lang="en" sz="1800" b="1">
                <a:solidFill>
                  <a:schemeClr val="accent1"/>
                </a:solidFill>
                <a:latin typeface="Nunito"/>
                <a:ea typeface="Nunito"/>
                <a:cs typeface="Nunito"/>
                <a:sym typeface="Nunito"/>
              </a:rPr>
              <a:t>Sharon Fountain</a:t>
            </a:r>
            <a:r>
              <a:rPr lang="en" sz="1800">
                <a:solidFill>
                  <a:schemeClr val="accent1"/>
                </a:solidFill>
                <a:latin typeface="Nunito"/>
                <a:ea typeface="Nunito"/>
                <a:cs typeface="Nunito"/>
                <a:sym typeface="Nunito"/>
              </a:rPr>
              <a:t> - </a:t>
            </a:r>
            <a:r>
              <a:rPr lang="en" sz="1800" u="sng">
                <a:solidFill>
                  <a:schemeClr val="hlink"/>
                </a:solidFill>
                <a:latin typeface="Nunito"/>
                <a:ea typeface="Nunito"/>
                <a:cs typeface="Nunito"/>
                <a:sym typeface="Nunito"/>
                <a:hlinkClick r:id="rId6"/>
              </a:rPr>
              <a:t>sharon.fountain@dbb.catholic.edu.au</a:t>
            </a:r>
            <a:r>
              <a:rPr lang="en" sz="1800">
                <a:solidFill>
                  <a:schemeClr val="accent1"/>
                </a:solidFill>
                <a:latin typeface="Nunito"/>
                <a:ea typeface="Nunito"/>
                <a:cs typeface="Nunito"/>
                <a:sym typeface="Nunito"/>
              </a:rPr>
              <a:t> (odd W, Th-F)</a:t>
            </a:r>
            <a:endParaRPr sz="3600" b="1">
              <a:solidFill>
                <a:schemeClr val="lt1"/>
              </a:solidFill>
              <a:highlight>
                <a:schemeClr val="lt2"/>
              </a:highlight>
              <a:latin typeface="Nunito"/>
              <a:ea typeface="Nunito"/>
              <a:cs typeface="Nunito"/>
              <a:sym typeface="Nunito"/>
            </a:endParaRPr>
          </a:p>
          <a:p>
            <a:pPr marL="0" lvl="0" indent="0" algn="l" rtl="0">
              <a:spcBef>
                <a:spcPts val="1000"/>
              </a:spcBef>
              <a:spcAft>
                <a:spcPts val="0"/>
              </a:spcAft>
              <a:buNone/>
            </a:pPr>
            <a:r>
              <a:rPr lang="en" sz="3200" b="1">
                <a:solidFill>
                  <a:schemeClr val="lt1"/>
                </a:solidFill>
                <a:highlight>
                  <a:schemeClr val="lt2"/>
                </a:highlight>
                <a:latin typeface="Nunito"/>
                <a:ea typeface="Nunito"/>
                <a:cs typeface="Nunito"/>
                <a:sym typeface="Nunito"/>
              </a:rPr>
              <a:t>Year 6</a:t>
            </a:r>
            <a:endParaRPr sz="3200" b="1">
              <a:solidFill>
                <a:schemeClr val="lt1"/>
              </a:solidFill>
              <a:highlight>
                <a:schemeClr val="lt2"/>
              </a:highlight>
              <a:latin typeface="Nunito"/>
              <a:ea typeface="Nunito"/>
              <a:cs typeface="Nunito"/>
              <a:sym typeface="Nunito"/>
            </a:endParaRPr>
          </a:p>
          <a:p>
            <a:pPr marL="0" lvl="0" indent="0" algn="l" rtl="0">
              <a:spcBef>
                <a:spcPts val="1000"/>
              </a:spcBef>
              <a:spcAft>
                <a:spcPts val="0"/>
              </a:spcAft>
              <a:buNone/>
            </a:pPr>
            <a:r>
              <a:rPr lang="en" b="1">
                <a:solidFill>
                  <a:schemeClr val="accent1"/>
                </a:solidFill>
                <a:latin typeface="Nunito"/>
                <a:ea typeface="Nunito"/>
                <a:cs typeface="Nunito"/>
                <a:sym typeface="Nunito"/>
              </a:rPr>
              <a:t>6B - </a:t>
            </a:r>
            <a:r>
              <a:rPr lang="en" sz="1800" b="1">
                <a:solidFill>
                  <a:schemeClr val="accent1"/>
                </a:solidFill>
                <a:latin typeface="Nunito"/>
                <a:ea typeface="Nunito"/>
                <a:cs typeface="Nunito"/>
                <a:sym typeface="Nunito"/>
              </a:rPr>
              <a:t>Pauline Douglas - </a:t>
            </a:r>
            <a:r>
              <a:rPr lang="en" sz="1800" u="sng">
                <a:solidFill>
                  <a:schemeClr val="hlink"/>
                </a:solidFill>
                <a:latin typeface="Nunito"/>
                <a:ea typeface="Nunito"/>
                <a:cs typeface="Nunito"/>
                <a:sym typeface="Nunito"/>
                <a:hlinkClick r:id="rId7"/>
              </a:rPr>
              <a:t>pauline.douglas@dbb.catholic.edu.au</a:t>
            </a:r>
            <a:r>
              <a:rPr lang="en" sz="1800">
                <a:solidFill>
                  <a:schemeClr val="accent1"/>
                </a:solidFill>
                <a:latin typeface="Nunito"/>
                <a:ea typeface="Nunito"/>
                <a:cs typeface="Nunito"/>
                <a:sym typeface="Nunito"/>
              </a:rPr>
              <a:t>  (M-T, odd W) and </a:t>
            </a:r>
            <a:r>
              <a:rPr lang="en" sz="1800" b="1">
                <a:solidFill>
                  <a:schemeClr val="accent1"/>
                </a:solidFill>
                <a:latin typeface="Nunito"/>
                <a:ea typeface="Nunito"/>
                <a:cs typeface="Nunito"/>
                <a:sym typeface="Nunito"/>
              </a:rPr>
              <a:t>Natalie Ingram</a:t>
            </a:r>
            <a:r>
              <a:rPr lang="en" sz="1800">
                <a:solidFill>
                  <a:schemeClr val="accent1"/>
                </a:solidFill>
                <a:latin typeface="Nunito"/>
                <a:ea typeface="Nunito"/>
                <a:cs typeface="Nunito"/>
                <a:sym typeface="Nunito"/>
              </a:rPr>
              <a:t> - </a:t>
            </a:r>
            <a:r>
              <a:rPr lang="en" sz="1800" u="sng">
                <a:solidFill>
                  <a:schemeClr val="hlink"/>
                </a:solidFill>
                <a:latin typeface="Nunito"/>
                <a:ea typeface="Nunito"/>
                <a:cs typeface="Nunito"/>
                <a:sym typeface="Nunito"/>
                <a:hlinkClick r:id="rId8"/>
              </a:rPr>
              <a:t>natalie.ingram@dbb.catholic.edu.au</a:t>
            </a:r>
            <a:r>
              <a:rPr lang="en" sz="1800">
                <a:solidFill>
                  <a:schemeClr val="accent1"/>
                </a:solidFill>
                <a:latin typeface="Nunito"/>
                <a:ea typeface="Nunito"/>
                <a:cs typeface="Nunito"/>
                <a:sym typeface="Nunito"/>
              </a:rPr>
              <a:t>  (even W, Th-F)</a:t>
            </a:r>
            <a:endParaRPr sz="1800">
              <a:solidFill>
                <a:schemeClr val="accent1"/>
              </a:solidFill>
              <a:latin typeface="Nunito"/>
              <a:ea typeface="Nunito"/>
              <a:cs typeface="Nunito"/>
              <a:sym typeface="Nunito"/>
            </a:endParaRPr>
          </a:p>
          <a:p>
            <a:pPr marL="0" lvl="0" indent="0" algn="l" rtl="0">
              <a:spcBef>
                <a:spcPts val="1000"/>
              </a:spcBef>
              <a:spcAft>
                <a:spcPts val="0"/>
              </a:spcAft>
              <a:buNone/>
            </a:pPr>
            <a:r>
              <a:rPr lang="en" b="1">
                <a:solidFill>
                  <a:schemeClr val="accent1"/>
                </a:solidFill>
                <a:latin typeface="Nunito"/>
                <a:ea typeface="Nunito"/>
                <a:cs typeface="Nunito"/>
                <a:sym typeface="Nunito"/>
              </a:rPr>
              <a:t>6W - </a:t>
            </a:r>
            <a:r>
              <a:rPr lang="en" sz="1800" b="1">
                <a:solidFill>
                  <a:schemeClr val="accent1"/>
                </a:solidFill>
                <a:latin typeface="Nunito"/>
                <a:ea typeface="Nunito"/>
                <a:cs typeface="Nunito"/>
                <a:sym typeface="Nunito"/>
              </a:rPr>
              <a:t>Liz Rath - </a:t>
            </a:r>
            <a:r>
              <a:rPr lang="en" sz="1800" u="sng">
                <a:solidFill>
                  <a:schemeClr val="hlink"/>
                </a:solidFill>
                <a:latin typeface="Nunito"/>
                <a:ea typeface="Nunito"/>
                <a:cs typeface="Nunito"/>
                <a:sym typeface="Nunito"/>
                <a:hlinkClick r:id="rId9"/>
              </a:rPr>
              <a:t>liz.rath@dbb.catholic.edu.au</a:t>
            </a:r>
            <a:r>
              <a:rPr lang="en" sz="1800">
                <a:solidFill>
                  <a:schemeClr val="accent1"/>
                </a:solidFill>
                <a:latin typeface="Nunito"/>
                <a:ea typeface="Nunito"/>
                <a:cs typeface="Nunito"/>
                <a:sym typeface="Nunito"/>
              </a:rPr>
              <a:t> </a:t>
            </a:r>
            <a:endParaRPr sz="1800">
              <a:solidFill>
                <a:schemeClr val="accent1"/>
              </a:solidFill>
              <a:latin typeface="Nunito"/>
              <a:ea typeface="Nunito"/>
              <a:cs typeface="Nunito"/>
              <a:sym typeface="Nunito"/>
            </a:endParaRPr>
          </a:p>
          <a:p>
            <a:pPr marL="0" lvl="0" indent="0" algn="l" rtl="0">
              <a:spcBef>
                <a:spcPts val="1000"/>
              </a:spcBef>
              <a:spcAft>
                <a:spcPts val="1000"/>
              </a:spcAft>
              <a:buClr>
                <a:schemeClr val="dk1"/>
              </a:buClr>
              <a:buSzPts val="1100"/>
              <a:buFont typeface="Arial"/>
              <a:buNone/>
            </a:pPr>
            <a:endParaRPr sz="3600" b="1"/>
          </a:p>
        </p:txBody>
      </p:sp>
      <p:sp>
        <p:nvSpPr>
          <p:cNvPr id="784" name="Google Shape;784;p17"/>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3</a:t>
            </a:fld>
            <a:endParaRPr/>
          </a:p>
        </p:txBody>
      </p:sp>
      <p:sp>
        <p:nvSpPr>
          <p:cNvPr id="785" name="Google Shape;785;p17"/>
          <p:cNvSpPr/>
          <p:nvPr/>
        </p:nvSpPr>
        <p:spPr>
          <a:xfrm>
            <a:off x="419284" y="399979"/>
            <a:ext cx="375993" cy="347276"/>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83">
                                            <p:txEl>
                                              <p:pRg st="0" end="0"/>
                                            </p:txEl>
                                          </p:spTgt>
                                        </p:tgtEl>
                                        <p:attrNameLst>
                                          <p:attrName>style.visibility</p:attrName>
                                        </p:attrNameLst>
                                      </p:cBhvr>
                                      <p:to>
                                        <p:strVal val="visible"/>
                                      </p:to>
                                    </p:set>
                                    <p:animEffect transition="in" filter="fade">
                                      <p:cBhvr>
                                        <p:cTn id="7" dur="1000"/>
                                        <p:tgtEl>
                                          <p:spTgt spid="7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83">
                                            <p:txEl>
                                              <p:pRg st="1" end="1"/>
                                            </p:txEl>
                                          </p:spTgt>
                                        </p:tgtEl>
                                        <p:attrNameLst>
                                          <p:attrName>style.visibility</p:attrName>
                                        </p:attrNameLst>
                                      </p:cBhvr>
                                      <p:to>
                                        <p:strVal val="visible"/>
                                      </p:to>
                                    </p:set>
                                    <p:animEffect transition="in" filter="fade">
                                      <p:cBhvr>
                                        <p:cTn id="12" dur="1000"/>
                                        <p:tgtEl>
                                          <p:spTgt spid="7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83">
                                            <p:txEl>
                                              <p:pRg st="2" end="2"/>
                                            </p:txEl>
                                          </p:spTgt>
                                        </p:tgtEl>
                                        <p:attrNameLst>
                                          <p:attrName>style.visibility</p:attrName>
                                        </p:attrNameLst>
                                      </p:cBhvr>
                                      <p:to>
                                        <p:strVal val="visible"/>
                                      </p:to>
                                    </p:set>
                                    <p:animEffect transition="in" filter="fade">
                                      <p:cBhvr>
                                        <p:cTn id="17" dur="1000"/>
                                        <p:tgtEl>
                                          <p:spTgt spid="7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83">
                                            <p:txEl>
                                              <p:pRg st="3" end="3"/>
                                            </p:txEl>
                                          </p:spTgt>
                                        </p:tgtEl>
                                        <p:attrNameLst>
                                          <p:attrName>style.visibility</p:attrName>
                                        </p:attrNameLst>
                                      </p:cBhvr>
                                      <p:to>
                                        <p:strVal val="visible"/>
                                      </p:to>
                                    </p:set>
                                    <p:animEffect transition="in" filter="fade">
                                      <p:cBhvr>
                                        <p:cTn id="22" dur="1000"/>
                                        <p:tgtEl>
                                          <p:spTgt spid="7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83">
                                            <p:txEl>
                                              <p:pRg st="4" end="4"/>
                                            </p:txEl>
                                          </p:spTgt>
                                        </p:tgtEl>
                                        <p:attrNameLst>
                                          <p:attrName>style.visibility</p:attrName>
                                        </p:attrNameLst>
                                      </p:cBhvr>
                                      <p:to>
                                        <p:strVal val="visible"/>
                                      </p:to>
                                    </p:set>
                                    <p:animEffect transition="in" filter="fade">
                                      <p:cBhvr>
                                        <p:cTn id="27" dur="1000"/>
                                        <p:tgtEl>
                                          <p:spTgt spid="78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83">
                                            <p:txEl>
                                              <p:pRg st="5" end="5"/>
                                            </p:txEl>
                                          </p:spTgt>
                                        </p:tgtEl>
                                        <p:attrNameLst>
                                          <p:attrName>style.visibility</p:attrName>
                                        </p:attrNameLst>
                                      </p:cBhvr>
                                      <p:to>
                                        <p:strVal val="visible"/>
                                      </p:to>
                                    </p:set>
                                    <p:animEffect transition="in" filter="fade">
                                      <p:cBhvr>
                                        <p:cTn id="32" dur="1000"/>
                                        <p:tgtEl>
                                          <p:spTgt spid="78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83">
                                            <p:txEl>
                                              <p:pRg st="6" end="6"/>
                                            </p:txEl>
                                          </p:spTgt>
                                        </p:tgtEl>
                                        <p:attrNameLst>
                                          <p:attrName>style.visibility</p:attrName>
                                        </p:attrNameLst>
                                      </p:cBhvr>
                                      <p:to>
                                        <p:strVal val="visible"/>
                                      </p:to>
                                    </p:set>
                                    <p:animEffect transition="in" filter="fade">
                                      <p:cBhvr>
                                        <p:cTn id="37" dur="1000"/>
                                        <p:tgtEl>
                                          <p:spTgt spid="7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pic>
        <p:nvPicPr>
          <p:cNvPr id="790" name="Google Shape;790;p18"/>
          <p:cNvPicPr preferRelativeResize="0"/>
          <p:nvPr/>
        </p:nvPicPr>
        <p:blipFill>
          <a:blip r:embed="rId3">
            <a:alphaModFix/>
          </a:blip>
          <a:stretch>
            <a:fillRect/>
          </a:stretch>
        </p:blipFill>
        <p:spPr>
          <a:xfrm>
            <a:off x="3910925" y="0"/>
            <a:ext cx="4754100" cy="4407240"/>
          </a:xfrm>
          <a:prstGeom prst="rect">
            <a:avLst/>
          </a:prstGeom>
          <a:noFill/>
          <a:ln>
            <a:noFill/>
          </a:ln>
        </p:spPr>
      </p:pic>
      <p:sp>
        <p:nvSpPr>
          <p:cNvPr id="791" name="Google Shape;791;p18"/>
          <p:cNvSpPr txBox="1">
            <a:spLocks noGrp="1"/>
          </p:cNvSpPr>
          <p:nvPr>
            <p:ph type="title" idx="4294967295"/>
          </p:nvPr>
        </p:nvSpPr>
        <p:spPr>
          <a:xfrm>
            <a:off x="412750" y="400800"/>
            <a:ext cx="3925800" cy="803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7200">
                <a:highlight>
                  <a:schemeClr val="accent6"/>
                </a:highlight>
              </a:rPr>
              <a:t>Class Parents </a:t>
            </a:r>
            <a:r>
              <a:rPr lang="en" sz="4000">
                <a:highlight>
                  <a:schemeClr val="accent6"/>
                </a:highlight>
              </a:rPr>
              <a:t>Get involved!</a:t>
            </a:r>
            <a:endParaRPr sz="4000">
              <a:highlight>
                <a:schemeClr val="accent6"/>
              </a:highlight>
            </a:endParaRPr>
          </a:p>
        </p:txBody>
      </p:sp>
      <p:sp>
        <p:nvSpPr>
          <p:cNvPr id="792" name="Google Shape;792;p18"/>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6"/>
        <p:cNvGrpSpPr/>
        <p:nvPr/>
      </p:nvGrpSpPr>
      <p:grpSpPr>
        <a:xfrm>
          <a:off x="0" y="0"/>
          <a:ext cx="0" cy="0"/>
          <a:chOff x="0" y="0"/>
          <a:chExt cx="0" cy="0"/>
        </a:xfrm>
      </p:grpSpPr>
      <p:sp>
        <p:nvSpPr>
          <p:cNvPr id="797" name="Google Shape;797;p19"/>
          <p:cNvSpPr txBox="1">
            <a:spLocks noGrp="1"/>
          </p:cNvSpPr>
          <p:nvPr>
            <p:ph type="ctrTitle"/>
          </p:nvPr>
        </p:nvSpPr>
        <p:spPr>
          <a:xfrm>
            <a:off x="143250" y="130425"/>
            <a:ext cx="7485900" cy="713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Attendance </a:t>
            </a:r>
            <a:endParaRPr/>
          </a:p>
        </p:txBody>
      </p:sp>
      <p:pic>
        <p:nvPicPr>
          <p:cNvPr id="798" name="Google Shape;798;p19">
            <a:hlinkClick r:id="rId3"/>
          </p:cNvPr>
          <p:cNvPicPr preferRelativeResize="0"/>
          <p:nvPr/>
        </p:nvPicPr>
        <p:blipFill>
          <a:blip r:embed="rId4">
            <a:alphaModFix/>
          </a:blip>
          <a:stretch>
            <a:fillRect/>
          </a:stretch>
        </p:blipFill>
        <p:spPr>
          <a:xfrm>
            <a:off x="170700" y="896100"/>
            <a:ext cx="6556851" cy="1747175"/>
          </a:xfrm>
          <a:prstGeom prst="rect">
            <a:avLst/>
          </a:prstGeom>
          <a:noFill/>
          <a:ln>
            <a:noFill/>
          </a:ln>
        </p:spPr>
      </p:pic>
      <p:pic>
        <p:nvPicPr>
          <p:cNvPr id="799" name="Google Shape;799;p19"/>
          <p:cNvPicPr preferRelativeResize="0"/>
          <p:nvPr/>
        </p:nvPicPr>
        <p:blipFill>
          <a:blip r:embed="rId5">
            <a:alphaModFix/>
          </a:blip>
          <a:stretch>
            <a:fillRect/>
          </a:stretch>
        </p:blipFill>
        <p:spPr>
          <a:xfrm>
            <a:off x="242866" y="3358025"/>
            <a:ext cx="2876550" cy="133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03"/>
        <p:cNvGrpSpPr/>
        <p:nvPr/>
      </p:nvGrpSpPr>
      <p:grpSpPr>
        <a:xfrm>
          <a:off x="0" y="0"/>
          <a:ext cx="0" cy="0"/>
          <a:chOff x="0" y="0"/>
          <a:chExt cx="0" cy="0"/>
        </a:xfrm>
      </p:grpSpPr>
      <p:sp>
        <p:nvSpPr>
          <p:cNvPr id="804" name="Google Shape;804;p20"/>
          <p:cNvSpPr txBox="1">
            <a:spLocks noGrp="1"/>
          </p:cNvSpPr>
          <p:nvPr>
            <p:ph type="body" idx="1"/>
          </p:nvPr>
        </p:nvSpPr>
        <p:spPr>
          <a:xfrm>
            <a:off x="1652750" y="1857000"/>
            <a:ext cx="5838300" cy="819900"/>
          </a:xfrm>
          <a:prstGeom prst="rect">
            <a:avLst/>
          </a:prstGeom>
        </p:spPr>
        <p:txBody>
          <a:bodyPr spcFirstLastPara="1" wrap="square" lIns="0" tIns="0" rIns="0" bIns="0" anchor="ctr" anchorCtr="0">
            <a:noAutofit/>
          </a:bodyPr>
          <a:lstStyle/>
          <a:p>
            <a:pPr marL="0" lvl="0" indent="0" algn="ctr" rtl="0">
              <a:spcBef>
                <a:spcPts val="600"/>
              </a:spcBef>
              <a:spcAft>
                <a:spcPts val="1000"/>
              </a:spcAft>
              <a:buNone/>
            </a:pPr>
            <a:r>
              <a:rPr lang="en" sz="4800"/>
              <a:t>What makes this year special?</a:t>
            </a:r>
            <a:endParaRPr sz="4800"/>
          </a:p>
        </p:txBody>
      </p:sp>
      <p:sp>
        <p:nvSpPr>
          <p:cNvPr id="805" name="Google Shape;805;p20"/>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6</a:t>
            </a:fld>
            <a:endParaRPr/>
          </a:p>
        </p:txBody>
      </p:sp>
      <p:sp>
        <p:nvSpPr>
          <p:cNvPr id="806" name="Google Shape;806;p20"/>
          <p:cNvSpPr/>
          <p:nvPr/>
        </p:nvSpPr>
        <p:spPr>
          <a:xfrm rot="10800000">
            <a:off x="4868642" y="2921173"/>
            <a:ext cx="1928758" cy="60527"/>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810"/>
        <p:cNvGrpSpPr/>
        <p:nvPr/>
      </p:nvGrpSpPr>
      <p:grpSpPr>
        <a:xfrm>
          <a:off x="0" y="0"/>
          <a:ext cx="0" cy="0"/>
          <a:chOff x="0" y="0"/>
          <a:chExt cx="0" cy="0"/>
        </a:xfrm>
      </p:grpSpPr>
      <p:sp>
        <p:nvSpPr>
          <p:cNvPr id="811" name="Google Shape;811;p21"/>
          <p:cNvSpPr txBox="1">
            <a:spLocks noGrp="1"/>
          </p:cNvSpPr>
          <p:nvPr>
            <p:ph type="subTitle" idx="4294967295"/>
          </p:nvPr>
        </p:nvSpPr>
        <p:spPr>
          <a:xfrm>
            <a:off x="1020750" y="132200"/>
            <a:ext cx="8123100" cy="784800"/>
          </a:xfrm>
          <a:prstGeom prst="rect">
            <a:avLst/>
          </a:prstGeom>
        </p:spPr>
        <p:txBody>
          <a:bodyPr spcFirstLastPara="1" wrap="square" lIns="0" tIns="0" rIns="0" bIns="0" anchor="t" anchorCtr="0">
            <a:noAutofit/>
          </a:bodyPr>
          <a:lstStyle/>
          <a:p>
            <a:pPr marL="457200" lvl="0" indent="-368300" algn="l" rtl="0">
              <a:spcBef>
                <a:spcPts val="600"/>
              </a:spcBef>
              <a:spcAft>
                <a:spcPts val="0"/>
              </a:spcAft>
              <a:buClr>
                <a:srgbClr val="1C3AA9"/>
              </a:buClr>
              <a:buSzPts val="2200"/>
              <a:buChar char="✘"/>
            </a:pPr>
            <a:r>
              <a:rPr lang="en" sz="2200">
                <a:solidFill>
                  <a:srgbClr val="1C3AA9"/>
                </a:solidFill>
              </a:rPr>
              <a:t>Year 5 and Kindy buddies</a:t>
            </a:r>
            <a:endParaRPr sz="2200">
              <a:solidFill>
                <a:srgbClr val="1C3AA9"/>
              </a:solidFill>
            </a:endParaRPr>
          </a:p>
          <a:p>
            <a:pPr marL="457200" lvl="0" indent="-368300" algn="l" rtl="0">
              <a:spcBef>
                <a:spcPts val="0"/>
              </a:spcBef>
              <a:spcAft>
                <a:spcPts val="0"/>
              </a:spcAft>
              <a:buClr>
                <a:srgbClr val="1C3AA9"/>
              </a:buClr>
              <a:buSzPts val="2200"/>
              <a:buChar char="✘"/>
            </a:pPr>
            <a:r>
              <a:rPr lang="en" sz="2200">
                <a:solidFill>
                  <a:srgbClr val="1C3AA9"/>
                </a:solidFill>
              </a:rPr>
              <a:t>Year 6 and Year 1 buddies</a:t>
            </a:r>
            <a:endParaRPr sz="2200">
              <a:solidFill>
                <a:srgbClr val="1C3AA9"/>
              </a:solidFill>
            </a:endParaRPr>
          </a:p>
          <a:p>
            <a:pPr marL="457200" lvl="0" indent="-368300" algn="l" rtl="0">
              <a:spcBef>
                <a:spcPts val="0"/>
              </a:spcBef>
              <a:spcAft>
                <a:spcPts val="0"/>
              </a:spcAft>
              <a:buClr>
                <a:srgbClr val="1C3AA9"/>
              </a:buClr>
              <a:buSzPts val="2200"/>
              <a:buChar char="✘"/>
            </a:pPr>
            <a:r>
              <a:rPr lang="en" sz="2200">
                <a:solidFill>
                  <a:srgbClr val="1C3AA9"/>
                </a:solidFill>
              </a:rPr>
              <a:t>Leadership teams and responsibilities (Yr 5 and 6)</a:t>
            </a:r>
            <a:endParaRPr sz="2200">
              <a:solidFill>
                <a:srgbClr val="1C3AA9"/>
              </a:solidFill>
            </a:endParaRPr>
          </a:p>
          <a:p>
            <a:pPr marL="457200" lvl="0" indent="-368300" algn="l" rtl="0">
              <a:spcBef>
                <a:spcPts val="0"/>
              </a:spcBef>
              <a:spcAft>
                <a:spcPts val="0"/>
              </a:spcAft>
              <a:buClr>
                <a:srgbClr val="1C3AA9"/>
              </a:buClr>
              <a:buSzPts val="2200"/>
              <a:buChar char="✘"/>
            </a:pPr>
            <a:r>
              <a:rPr lang="en" sz="2200">
                <a:solidFill>
                  <a:srgbClr val="1C3AA9"/>
                </a:solidFill>
              </a:rPr>
              <a:t>Sporting opportunities - Gala Days across the year</a:t>
            </a:r>
            <a:endParaRPr sz="2200">
              <a:solidFill>
                <a:srgbClr val="1C3AA9"/>
              </a:solidFill>
            </a:endParaRPr>
          </a:p>
          <a:p>
            <a:pPr marL="457200" lvl="0" indent="-368300" algn="l" rtl="0">
              <a:spcBef>
                <a:spcPts val="0"/>
              </a:spcBef>
              <a:spcAft>
                <a:spcPts val="0"/>
              </a:spcAft>
              <a:buClr>
                <a:srgbClr val="1C3AA9"/>
              </a:buClr>
              <a:buSzPts val="2200"/>
              <a:buChar char="✘"/>
            </a:pPr>
            <a:r>
              <a:rPr lang="en" sz="2200">
                <a:solidFill>
                  <a:srgbClr val="1C3AA9"/>
                </a:solidFill>
              </a:rPr>
              <a:t>Opportunities to represent the school - in sport, academically, in extra-curricular activities</a:t>
            </a:r>
            <a:endParaRPr sz="2200">
              <a:solidFill>
                <a:srgbClr val="1C3AA9"/>
              </a:solidFill>
            </a:endParaRPr>
          </a:p>
          <a:p>
            <a:pPr marL="457200" lvl="0" indent="-368300" algn="l" rtl="0">
              <a:spcBef>
                <a:spcPts val="0"/>
              </a:spcBef>
              <a:spcAft>
                <a:spcPts val="0"/>
              </a:spcAft>
              <a:buClr>
                <a:srgbClr val="1C3AA9"/>
              </a:buClr>
              <a:buSzPts val="2200"/>
              <a:buChar char="✘"/>
            </a:pPr>
            <a:r>
              <a:rPr lang="en" sz="2200">
                <a:solidFill>
                  <a:srgbClr val="1C3AA9"/>
                </a:solidFill>
              </a:rPr>
              <a:t>Canberra excursion - Term 2</a:t>
            </a:r>
            <a:endParaRPr sz="2200">
              <a:solidFill>
                <a:srgbClr val="1C3AA9"/>
              </a:solidFill>
            </a:endParaRPr>
          </a:p>
          <a:p>
            <a:pPr marL="457200" lvl="0" indent="-368300" algn="l" rtl="0">
              <a:spcBef>
                <a:spcPts val="0"/>
              </a:spcBef>
              <a:spcAft>
                <a:spcPts val="0"/>
              </a:spcAft>
              <a:buClr>
                <a:srgbClr val="1C3AA9"/>
              </a:buClr>
              <a:buSzPts val="2200"/>
              <a:buChar char="✘"/>
            </a:pPr>
            <a:r>
              <a:rPr lang="en" sz="2200">
                <a:solidFill>
                  <a:srgbClr val="1C3AA9"/>
                </a:solidFill>
              </a:rPr>
              <a:t>Night of the Notables - Term 2</a:t>
            </a:r>
            <a:endParaRPr sz="2200">
              <a:solidFill>
                <a:srgbClr val="1C3AA9"/>
              </a:solidFill>
            </a:endParaRPr>
          </a:p>
          <a:p>
            <a:pPr marL="457200" lvl="0" indent="-368300" algn="l" rtl="0">
              <a:spcBef>
                <a:spcPts val="0"/>
              </a:spcBef>
              <a:spcAft>
                <a:spcPts val="0"/>
              </a:spcAft>
              <a:buClr>
                <a:srgbClr val="1C3AA9"/>
              </a:buClr>
              <a:buSzPts val="2200"/>
              <a:buChar char="✘"/>
            </a:pPr>
            <a:r>
              <a:rPr lang="en" sz="2200">
                <a:solidFill>
                  <a:srgbClr val="1C3AA9"/>
                </a:solidFill>
              </a:rPr>
              <a:t>Debating - Year 6 - Term 4</a:t>
            </a:r>
            <a:endParaRPr sz="2200">
              <a:solidFill>
                <a:srgbClr val="1C3AA9"/>
              </a:solidFill>
            </a:endParaRPr>
          </a:p>
          <a:p>
            <a:pPr marL="457200" lvl="0" indent="-368300" algn="l" rtl="0">
              <a:spcBef>
                <a:spcPts val="0"/>
              </a:spcBef>
              <a:spcAft>
                <a:spcPts val="0"/>
              </a:spcAft>
              <a:buClr>
                <a:srgbClr val="1C3AA9"/>
              </a:buClr>
              <a:buSzPts val="2200"/>
              <a:buChar char="✘"/>
            </a:pPr>
            <a:r>
              <a:rPr lang="en" sz="2200">
                <a:solidFill>
                  <a:srgbClr val="1C3AA9"/>
                </a:solidFill>
              </a:rPr>
              <a:t>Surf Awareness - Term 4</a:t>
            </a:r>
            <a:endParaRPr sz="2200">
              <a:solidFill>
                <a:srgbClr val="1C3AA9"/>
              </a:solidFill>
            </a:endParaRPr>
          </a:p>
          <a:p>
            <a:pPr marL="457200" lvl="0" indent="-368300" algn="l" rtl="0">
              <a:spcBef>
                <a:spcPts val="0"/>
              </a:spcBef>
              <a:spcAft>
                <a:spcPts val="0"/>
              </a:spcAft>
              <a:buClr>
                <a:srgbClr val="1C3AA9"/>
              </a:buClr>
              <a:buSzPts val="2200"/>
              <a:buChar char="✘"/>
            </a:pPr>
            <a:r>
              <a:rPr lang="en" sz="2200">
                <a:solidFill>
                  <a:srgbClr val="1C3AA9"/>
                </a:solidFill>
              </a:rPr>
              <a:t>Expectations &amp; development of independence, cooperative learning, research tasks, time management…</a:t>
            </a:r>
            <a:endParaRPr sz="2200">
              <a:solidFill>
                <a:srgbClr val="1C3AA9"/>
              </a:solidFill>
            </a:endParaRPr>
          </a:p>
          <a:p>
            <a:pPr marL="457200" lvl="0" indent="-368300" algn="l" rtl="0">
              <a:spcBef>
                <a:spcPts val="0"/>
              </a:spcBef>
              <a:spcAft>
                <a:spcPts val="0"/>
              </a:spcAft>
              <a:buClr>
                <a:srgbClr val="1C3AA9"/>
              </a:buClr>
              <a:buSzPts val="2200"/>
              <a:buChar char="✘"/>
            </a:pPr>
            <a:r>
              <a:rPr lang="en" sz="2200">
                <a:solidFill>
                  <a:srgbClr val="1C3AA9"/>
                </a:solidFill>
              </a:rPr>
              <a:t>Year 5 parents - enrolment for High School (usually by May)</a:t>
            </a:r>
            <a:endParaRPr sz="2200">
              <a:solidFill>
                <a:srgbClr val="1C3AA9"/>
              </a:solidFill>
            </a:endParaRPr>
          </a:p>
        </p:txBody>
      </p:sp>
      <p:sp>
        <p:nvSpPr>
          <p:cNvPr id="812" name="Google Shape;812;p21"/>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7</a:t>
            </a:fld>
            <a:endParaRPr/>
          </a:p>
        </p:txBody>
      </p:sp>
      <p:sp>
        <p:nvSpPr>
          <p:cNvPr id="813" name="Google Shape;813;p21"/>
          <p:cNvSpPr/>
          <p:nvPr/>
        </p:nvSpPr>
        <p:spPr>
          <a:xfrm>
            <a:off x="403271" y="347236"/>
            <a:ext cx="351516" cy="354707"/>
          </a:xfrm>
          <a:custGeom>
            <a:avLst/>
            <a:gdLst/>
            <a:ahLst/>
            <a:cxnLst/>
            <a:rect l="l" t="t" r="r" b="b"/>
            <a:pathLst>
              <a:path w="16084" h="16230" extrusionOk="0">
                <a:moveTo>
                  <a:pt x="9538" y="1095"/>
                </a:moveTo>
                <a:lnTo>
                  <a:pt x="9441" y="1120"/>
                </a:lnTo>
                <a:lnTo>
                  <a:pt x="9344" y="1144"/>
                </a:lnTo>
                <a:lnTo>
                  <a:pt x="9246" y="1217"/>
                </a:lnTo>
                <a:lnTo>
                  <a:pt x="9198" y="1290"/>
                </a:lnTo>
                <a:lnTo>
                  <a:pt x="9149" y="1412"/>
                </a:lnTo>
                <a:lnTo>
                  <a:pt x="9149" y="1509"/>
                </a:lnTo>
                <a:lnTo>
                  <a:pt x="9149" y="1606"/>
                </a:lnTo>
                <a:lnTo>
                  <a:pt x="9198" y="1704"/>
                </a:lnTo>
                <a:lnTo>
                  <a:pt x="9246" y="1801"/>
                </a:lnTo>
                <a:lnTo>
                  <a:pt x="9344" y="1850"/>
                </a:lnTo>
                <a:lnTo>
                  <a:pt x="9441" y="1898"/>
                </a:lnTo>
                <a:lnTo>
                  <a:pt x="9514" y="1923"/>
                </a:lnTo>
                <a:lnTo>
                  <a:pt x="9563" y="1923"/>
                </a:lnTo>
                <a:lnTo>
                  <a:pt x="9709" y="1898"/>
                </a:lnTo>
                <a:lnTo>
                  <a:pt x="9830" y="1825"/>
                </a:lnTo>
                <a:lnTo>
                  <a:pt x="9903" y="1704"/>
                </a:lnTo>
                <a:lnTo>
                  <a:pt x="9952" y="1606"/>
                </a:lnTo>
                <a:lnTo>
                  <a:pt x="9976" y="1485"/>
                </a:lnTo>
                <a:lnTo>
                  <a:pt x="9952" y="1363"/>
                </a:lnTo>
                <a:lnTo>
                  <a:pt x="9879" y="1266"/>
                </a:lnTo>
                <a:lnTo>
                  <a:pt x="9782" y="1168"/>
                </a:lnTo>
                <a:lnTo>
                  <a:pt x="9660" y="1120"/>
                </a:lnTo>
                <a:lnTo>
                  <a:pt x="9538" y="1095"/>
                </a:lnTo>
                <a:close/>
                <a:moveTo>
                  <a:pt x="10804" y="1582"/>
                </a:moveTo>
                <a:lnTo>
                  <a:pt x="10731" y="1606"/>
                </a:lnTo>
                <a:lnTo>
                  <a:pt x="10658" y="1631"/>
                </a:lnTo>
                <a:lnTo>
                  <a:pt x="10585" y="1655"/>
                </a:lnTo>
                <a:lnTo>
                  <a:pt x="10512" y="1704"/>
                </a:lnTo>
                <a:lnTo>
                  <a:pt x="10463" y="1777"/>
                </a:lnTo>
                <a:lnTo>
                  <a:pt x="10439" y="1850"/>
                </a:lnTo>
                <a:lnTo>
                  <a:pt x="10414" y="1923"/>
                </a:lnTo>
                <a:lnTo>
                  <a:pt x="10390" y="1996"/>
                </a:lnTo>
                <a:lnTo>
                  <a:pt x="10414" y="2069"/>
                </a:lnTo>
                <a:lnTo>
                  <a:pt x="10439" y="2142"/>
                </a:lnTo>
                <a:lnTo>
                  <a:pt x="10463" y="2215"/>
                </a:lnTo>
                <a:lnTo>
                  <a:pt x="10512" y="2288"/>
                </a:lnTo>
                <a:lnTo>
                  <a:pt x="10585" y="2336"/>
                </a:lnTo>
                <a:lnTo>
                  <a:pt x="10658" y="2361"/>
                </a:lnTo>
                <a:lnTo>
                  <a:pt x="10731" y="2385"/>
                </a:lnTo>
                <a:lnTo>
                  <a:pt x="10804" y="2409"/>
                </a:lnTo>
                <a:lnTo>
                  <a:pt x="10877" y="2385"/>
                </a:lnTo>
                <a:lnTo>
                  <a:pt x="10950" y="2361"/>
                </a:lnTo>
                <a:lnTo>
                  <a:pt x="11023" y="2336"/>
                </a:lnTo>
                <a:lnTo>
                  <a:pt x="11096" y="2288"/>
                </a:lnTo>
                <a:lnTo>
                  <a:pt x="11144" y="2215"/>
                </a:lnTo>
                <a:lnTo>
                  <a:pt x="11169" y="2142"/>
                </a:lnTo>
                <a:lnTo>
                  <a:pt x="11193" y="2069"/>
                </a:lnTo>
                <a:lnTo>
                  <a:pt x="11217" y="1996"/>
                </a:lnTo>
                <a:lnTo>
                  <a:pt x="11193" y="1923"/>
                </a:lnTo>
                <a:lnTo>
                  <a:pt x="11169" y="1850"/>
                </a:lnTo>
                <a:lnTo>
                  <a:pt x="11144" y="1777"/>
                </a:lnTo>
                <a:lnTo>
                  <a:pt x="11096" y="1704"/>
                </a:lnTo>
                <a:lnTo>
                  <a:pt x="11023" y="1655"/>
                </a:lnTo>
                <a:lnTo>
                  <a:pt x="10950" y="1631"/>
                </a:lnTo>
                <a:lnTo>
                  <a:pt x="10877" y="1606"/>
                </a:lnTo>
                <a:lnTo>
                  <a:pt x="10804" y="1582"/>
                </a:lnTo>
                <a:close/>
                <a:moveTo>
                  <a:pt x="11899" y="2166"/>
                </a:moveTo>
                <a:lnTo>
                  <a:pt x="11826" y="2190"/>
                </a:lnTo>
                <a:lnTo>
                  <a:pt x="11728" y="2215"/>
                </a:lnTo>
                <a:lnTo>
                  <a:pt x="11655" y="2239"/>
                </a:lnTo>
                <a:lnTo>
                  <a:pt x="11607" y="2288"/>
                </a:lnTo>
                <a:lnTo>
                  <a:pt x="11558" y="2361"/>
                </a:lnTo>
                <a:lnTo>
                  <a:pt x="11534" y="2434"/>
                </a:lnTo>
                <a:lnTo>
                  <a:pt x="11509" y="2580"/>
                </a:lnTo>
                <a:lnTo>
                  <a:pt x="11534" y="2726"/>
                </a:lnTo>
                <a:lnTo>
                  <a:pt x="11558" y="2799"/>
                </a:lnTo>
                <a:lnTo>
                  <a:pt x="11607" y="2872"/>
                </a:lnTo>
                <a:lnTo>
                  <a:pt x="11655" y="2920"/>
                </a:lnTo>
                <a:lnTo>
                  <a:pt x="11728" y="2945"/>
                </a:lnTo>
                <a:lnTo>
                  <a:pt x="11826" y="2969"/>
                </a:lnTo>
                <a:lnTo>
                  <a:pt x="11899" y="2993"/>
                </a:lnTo>
                <a:lnTo>
                  <a:pt x="11996" y="2969"/>
                </a:lnTo>
                <a:lnTo>
                  <a:pt x="12069" y="2945"/>
                </a:lnTo>
                <a:lnTo>
                  <a:pt x="12142" y="2920"/>
                </a:lnTo>
                <a:lnTo>
                  <a:pt x="12215" y="2872"/>
                </a:lnTo>
                <a:lnTo>
                  <a:pt x="12239" y="2799"/>
                </a:lnTo>
                <a:lnTo>
                  <a:pt x="12288" y="2726"/>
                </a:lnTo>
                <a:lnTo>
                  <a:pt x="12312" y="2580"/>
                </a:lnTo>
                <a:lnTo>
                  <a:pt x="12288" y="2434"/>
                </a:lnTo>
                <a:lnTo>
                  <a:pt x="12239" y="2361"/>
                </a:lnTo>
                <a:lnTo>
                  <a:pt x="12215" y="2288"/>
                </a:lnTo>
                <a:lnTo>
                  <a:pt x="12142" y="2239"/>
                </a:lnTo>
                <a:lnTo>
                  <a:pt x="12069" y="2215"/>
                </a:lnTo>
                <a:lnTo>
                  <a:pt x="11996" y="2190"/>
                </a:lnTo>
                <a:lnTo>
                  <a:pt x="11899" y="2166"/>
                </a:lnTo>
                <a:close/>
                <a:moveTo>
                  <a:pt x="9757" y="2409"/>
                </a:moveTo>
                <a:lnTo>
                  <a:pt x="9660" y="2434"/>
                </a:lnTo>
                <a:lnTo>
                  <a:pt x="9563" y="2458"/>
                </a:lnTo>
                <a:lnTo>
                  <a:pt x="9490" y="2507"/>
                </a:lnTo>
                <a:lnTo>
                  <a:pt x="9417" y="2580"/>
                </a:lnTo>
                <a:lnTo>
                  <a:pt x="9368" y="2653"/>
                </a:lnTo>
                <a:lnTo>
                  <a:pt x="9344" y="2750"/>
                </a:lnTo>
                <a:lnTo>
                  <a:pt x="9319" y="2847"/>
                </a:lnTo>
                <a:lnTo>
                  <a:pt x="9344" y="2945"/>
                </a:lnTo>
                <a:lnTo>
                  <a:pt x="9392" y="3042"/>
                </a:lnTo>
                <a:lnTo>
                  <a:pt x="9465" y="3139"/>
                </a:lnTo>
                <a:lnTo>
                  <a:pt x="9538" y="3188"/>
                </a:lnTo>
                <a:lnTo>
                  <a:pt x="9636" y="3237"/>
                </a:lnTo>
                <a:lnTo>
                  <a:pt x="9757" y="3261"/>
                </a:lnTo>
                <a:lnTo>
                  <a:pt x="9855" y="3237"/>
                </a:lnTo>
                <a:lnTo>
                  <a:pt x="9976" y="3188"/>
                </a:lnTo>
                <a:lnTo>
                  <a:pt x="10049" y="3139"/>
                </a:lnTo>
                <a:lnTo>
                  <a:pt x="10074" y="3115"/>
                </a:lnTo>
                <a:lnTo>
                  <a:pt x="10122" y="3066"/>
                </a:lnTo>
                <a:lnTo>
                  <a:pt x="10171" y="2969"/>
                </a:lnTo>
                <a:lnTo>
                  <a:pt x="10220" y="2847"/>
                </a:lnTo>
                <a:lnTo>
                  <a:pt x="10220" y="2774"/>
                </a:lnTo>
                <a:lnTo>
                  <a:pt x="10220" y="2701"/>
                </a:lnTo>
                <a:lnTo>
                  <a:pt x="10171" y="2628"/>
                </a:lnTo>
                <a:lnTo>
                  <a:pt x="10147" y="2555"/>
                </a:lnTo>
                <a:lnTo>
                  <a:pt x="10074" y="2507"/>
                </a:lnTo>
                <a:lnTo>
                  <a:pt x="10001" y="2458"/>
                </a:lnTo>
                <a:lnTo>
                  <a:pt x="9879" y="2434"/>
                </a:lnTo>
                <a:lnTo>
                  <a:pt x="9757" y="2409"/>
                </a:lnTo>
                <a:close/>
                <a:moveTo>
                  <a:pt x="10950" y="2750"/>
                </a:moveTo>
                <a:lnTo>
                  <a:pt x="10877" y="2774"/>
                </a:lnTo>
                <a:lnTo>
                  <a:pt x="10804" y="2823"/>
                </a:lnTo>
                <a:lnTo>
                  <a:pt x="10755" y="2872"/>
                </a:lnTo>
                <a:lnTo>
                  <a:pt x="10706" y="2920"/>
                </a:lnTo>
                <a:lnTo>
                  <a:pt x="10658" y="2993"/>
                </a:lnTo>
                <a:lnTo>
                  <a:pt x="10633" y="3066"/>
                </a:lnTo>
                <a:lnTo>
                  <a:pt x="10633" y="3139"/>
                </a:lnTo>
                <a:lnTo>
                  <a:pt x="10633" y="3212"/>
                </a:lnTo>
                <a:lnTo>
                  <a:pt x="10658" y="3285"/>
                </a:lnTo>
                <a:lnTo>
                  <a:pt x="10706" y="3358"/>
                </a:lnTo>
                <a:lnTo>
                  <a:pt x="10755" y="3407"/>
                </a:lnTo>
                <a:lnTo>
                  <a:pt x="10804" y="3456"/>
                </a:lnTo>
                <a:lnTo>
                  <a:pt x="10877" y="3504"/>
                </a:lnTo>
                <a:lnTo>
                  <a:pt x="10950" y="3529"/>
                </a:lnTo>
                <a:lnTo>
                  <a:pt x="11120" y="3529"/>
                </a:lnTo>
                <a:lnTo>
                  <a:pt x="11193" y="3504"/>
                </a:lnTo>
                <a:lnTo>
                  <a:pt x="11242" y="3456"/>
                </a:lnTo>
                <a:lnTo>
                  <a:pt x="11315" y="3407"/>
                </a:lnTo>
                <a:lnTo>
                  <a:pt x="11363" y="3358"/>
                </a:lnTo>
                <a:lnTo>
                  <a:pt x="11388" y="3285"/>
                </a:lnTo>
                <a:lnTo>
                  <a:pt x="11412" y="3212"/>
                </a:lnTo>
                <a:lnTo>
                  <a:pt x="11436" y="3139"/>
                </a:lnTo>
                <a:lnTo>
                  <a:pt x="11412" y="3066"/>
                </a:lnTo>
                <a:lnTo>
                  <a:pt x="11388" y="2993"/>
                </a:lnTo>
                <a:lnTo>
                  <a:pt x="11363" y="2920"/>
                </a:lnTo>
                <a:lnTo>
                  <a:pt x="11315" y="2872"/>
                </a:lnTo>
                <a:lnTo>
                  <a:pt x="11242" y="2823"/>
                </a:lnTo>
                <a:lnTo>
                  <a:pt x="11193" y="2774"/>
                </a:lnTo>
                <a:lnTo>
                  <a:pt x="11120" y="2750"/>
                </a:lnTo>
                <a:close/>
                <a:moveTo>
                  <a:pt x="9855" y="3626"/>
                </a:moveTo>
                <a:lnTo>
                  <a:pt x="9757" y="3650"/>
                </a:lnTo>
                <a:lnTo>
                  <a:pt x="9709" y="3699"/>
                </a:lnTo>
                <a:lnTo>
                  <a:pt x="9636" y="3748"/>
                </a:lnTo>
                <a:lnTo>
                  <a:pt x="9587" y="3796"/>
                </a:lnTo>
                <a:lnTo>
                  <a:pt x="9563" y="3869"/>
                </a:lnTo>
                <a:lnTo>
                  <a:pt x="9538" y="3942"/>
                </a:lnTo>
                <a:lnTo>
                  <a:pt x="9514" y="4040"/>
                </a:lnTo>
                <a:lnTo>
                  <a:pt x="9538" y="4113"/>
                </a:lnTo>
                <a:lnTo>
                  <a:pt x="9563" y="4186"/>
                </a:lnTo>
                <a:lnTo>
                  <a:pt x="9587" y="4259"/>
                </a:lnTo>
                <a:lnTo>
                  <a:pt x="9636" y="4307"/>
                </a:lnTo>
                <a:lnTo>
                  <a:pt x="9709" y="4356"/>
                </a:lnTo>
                <a:lnTo>
                  <a:pt x="9757" y="4405"/>
                </a:lnTo>
                <a:lnTo>
                  <a:pt x="9855" y="4429"/>
                </a:lnTo>
                <a:lnTo>
                  <a:pt x="10001" y="4429"/>
                </a:lnTo>
                <a:lnTo>
                  <a:pt x="10074" y="4405"/>
                </a:lnTo>
                <a:lnTo>
                  <a:pt x="10147" y="4356"/>
                </a:lnTo>
                <a:lnTo>
                  <a:pt x="10220" y="4307"/>
                </a:lnTo>
                <a:lnTo>
                  <a:pt x="10268" y="4259"/>
                </a:lnTo>
                <a:lnTo>
                  <a:pt x="10293" y="4186"/>
                </a:lnTo>
                <a:lnTo>
                  <a:pt x="10317" y="4113"/>
                </a:lnTo>
                <a:lnTo>
                  <a:pt x="10341" y="4040"/>
                </a:lnTo>
                <a:lnTo>
                  <a:pt x="10317" y="3942"/>
                </a:lnTo>
                <a:lnTo>
                  <a:pt x="10293" y="3869"/>
                </a:lnTo>
                <a:lnTo>
                  <a:pt x="10268" y="3796"/>
                </a:lnTo>
                <a:lnTo>
                  <a:pt x="10220" y="3748"/>
                </a:lnTo>
                <a:lnTo>
                  <a:pt x="10147" y="3699"/>
                </a:lnTo>
                <a:lnTo>
                  <a:pt x="10074" y="3650"/>
                </a:lnTo>
                <a:lnTo>
                  <a:pt x="10001" y="3626"/>
                </a:lnTo>
                <a:close/>
                <a:moveTo>
                  <a:pt x="8784" y="341"/>
                </a:moveTo>
                <a:lnTo>
                  <a:pt x="8881" y="390"/>
                </a:lnTo>
                <a:lnTo>
                  <a:pt x="9003" y="414"/>
                </a:lnTo>
                <a:lnTo>
                  <a:pt x="9271" y="438"/>
                </a:lnTo>
                <a:lnTo>
                  <a:pt x="9538" y="463"/>
                </a:lnTo>
                <a:lnTo>
                  <a:pt x="9782" y="511"/>
                </a:lnTo>
                <a:lnTo>
                  <a:pt x="10171" y="584"/>
                </a:lnTo>
                <a:lnTo>
                  <a:pt x="10512" y="706"/>
                </a:lnTo>
                <a:lnTo>
                  <a:pt x="10877" y="852"/>
                </a:lnTo>
                <a:lnTo>
                  <a:pt x="11217" y="1022"/>
                </a:lnTo>
                <a:lnTo>
                  <a:pt x="11582" y="1217"/>
                </a:lnTo>
                <a:lnTo>
                  <a:pt x="11899" y="1460"/>
                </a:lnTo>
                <a:lnTo>
                  <a:pt x="12191" y="1704"/>
                </a:lnTo>
                <a:lnTo>
                  <a:pt x="12483" y="1971"/>
                </a:lnTo>
                <a:lnTo>
                  <a:pt x="12726" y="2263"/>
                </a:lnTo>
                <a:lnTo>
                  <a:pt x="12994" y="2555"/>
                </a:lnTo>
                <a:lnTo>
                  <a:pt x="13480" y="3188"/>
                </a:lnTo>
                <a:lnTo>
                  <a:pt x="13261" y="3358"/>
                </a:lnTo>
                <a:lnTo>
                  <a:pt x="13042" y="3529"/>
                </a:lnTo>
                <a:lnTo>
                  <a:pt x="12556" y="3821"/>
                </a:lnTo>
                <a:lnTo>
                  <a:pt x="12580" y="3723"/>
                </a:lnTo>
                <a:lnTo>
                  <a:pt x="12580" y="3626"/>
                </a:lnTo>
                <a:lnTo>
                  <a:pt x="12556" y="3553"/>
                </a:lnTo>
                <a:lnTo>
                  <a:pt x="12507" y="3480"/>
                </a:lnTo>
                <a:lnTo>
                  <a:pt x="12458" y="3431"/>
                </a:lnTo>
                <a:lnTo>
                  <a:pt x="12410" y="3383"/>
                </a:lnTo>
                <a:lnTo>
                  <a:pt x="12337" y="3334"/>
                </a:lnTo>
                <a:lnTo>
                  <a:pt x="12239" y="3310"/>
                </a:lnTo>
                <a:lnTo>
                  <a:pt x="12093" y="3310"/>
                </a:lnTo>
                <a:lnTo>
                  <a:pt x="11996" y="3334"/>
                </a:lnTo>
                <a:lnTo>
                  <a:pt x="11923" y="3383"/>
                </a:lnTo>
                <a:lnTo>
                  <a:pt x="11874" y="3431"/>
                </a:lnTo>
                <a:lnTo>
                  <a:pt x="11826" y="3480"/>
                </a:lnTo>
                <a:lnTo>
                  <a:pt x="11777" y="3553"/>
                </a:lnTo>
                <a:lnTo>
                  <a:pt x="11753" y="3626"/>
                </a:lnTo>
                <a:lnTo>
                  <a:pt x="11753" y="3723"/>
                </a:lnTo>
                <a:lnTo>
                  <a:pt x="11777" y="3845"/>
                </a:lnTo>
                <a:lnTo>
                  <a:pt x="11826" y="3967"/>
                </a:lnTo>
                <a:lnTo>
                  <a:pt x="11923" y="4064"/>
                </a:lnTo>
                <a:lnTo>
                  <a:pt x="12045" y="4113"/>
                </a:lnTo>
                <a:lnTo>
                  <a:pt x="11388" y="4453"/>
                </a:lnTo>
                <a:lnTo>
                  <a:pt x="11412" y="4380"/>
                </a:lnTo>
                <a:lnTo>
                  <a:pt x="11412" y="4283"/>
                </a:lnTo>
                <a:lnTo>
                  <a:pt x="11388" y="4210"/>
                </a:lnTo>
                <a:lnTo>
                  <a:pt x="11363" y="4137"/>
                </a:lnTo>
                <a:lnTo>
                  <a:pt x="11266" y="4040"/>
                </a:lnTo>
                <a:lnTo>
                  <a:pt x="11169" y="3967"/>
                </a:lnTo>
                <a:lnTo>
                  <a:pt x="11023" y="3942"/>
                </a:lnTo>
                <a:lnTo>
                  <a:pt x="10901" y="3942"/>
                </a:lnTo>
                <a:lnTo>
                  <a:pt x="10804" y="3991"/>
                </a:lnTo>
                <a:lnTo>
                  <a:pt x="10706" y="4040"/>
                </a:lnTo>
                <a:lnTo>
                  <a:pt x="10682" y="4088"/>
                </a:lnTo>
                <a:lnTo>
                  <a:pt x="10658" y="4113"/>
                </a:lnTo>
                <a:lnTo>
                  <a:pt x="10633" y="4161"/>
                </a:lnTo>
                <a:lnTo>
                  <a:pt x="10585" y="4259"/>
                </a:lnTo>
                <a:lnTo>
                  <a:pt x="10585" y="4332"/>
                </a:lnTo>
                <a:lnTo>
                  <a:pt x="10585" y="4405"/>
                </a:lnTo>
                <a:lnTo>
                  <a:pt x="10609" y="4526"/>
                </a:lnTo>
                <a:lnTo>
                  <a:pt x="10706" y="4623"/>
                </a:lnTo>
                <a:lnTo>
                  <a:pt x="10779" y="4696"/>
                </a:lnTo>
                <a:lnTo>
                  <a:pt x="10901" y="4745"/>
                </a:lnTo>
                <a:lnTo>
                  <a:pt x="10463" y="5037"/>
                </a:lnTo>
                <a:lnTo>
                  <a:pt x="10049" y="5329"/>
                </a:lnTo>
                <a:lnTo>
                  <a:pt x="10074" y="5207"/>
                </a:lnTo>
                <a:lnTo>
                  <a:pt x="10049" y="5110"/>
                </a:lnTo>
                <a:lnTo>
                  <a:pt x="10025" y="5013"/>
                </a:lnTo>
                <a:lnTo>
                  <a:pt x="9952" y="4915"/>
                </a:lnTo>
                <a:lnTo>
                  <a:pt x="9879" y="4867"/>
                </a:lnTo>
                <a:lnTo>
                  <a:pt x="9782" y="4818"/>
                </a:lnTo>
                <a:lnTo>
                  <a:pt x="9587" y="4818"/>
                </a:lnTo>
                <a:lnTo>
                  <a:pt x="9490" y="4842"/>
                </a:lnTo>
                <a:lnTo>
                  <a:pt x="9417" y="4891"/>
                </a:lnTo>
                <a:lnTo>
                  <a:pt x="9344" y="4964"/>
                </a:lnTo>
                <a:lnTo>
                  <a:pt x="9295" y="5037"/>
                </a:lnTo>
                <a:lnTo>
                  <a:pt x="9271" y="5110"/>
                </a:lnTo>
                <a:lnTo>
                  <a:pt x="9246" y="5207"/>
                </a:lnTo>
                <a:lnTo>
                  <a:pt x="9246" y="5232"/>
                </a:lnTo>
                <a:lnTo>
                  <a:pt x="9271" y="5378"/>
                </a:lnTo>
                <a:lnTo>
                  <a:pt x="9344" y="5475"/>
                </a:lnTo>
                <a:lnTo>
                  <a:pt x="9417" y="5572"/>
                </a:lnTo>
                <a:lnTo>
                  <a:pt x="9538" y="5621"/>
                </a:lnTo>
                <a:lnTo>
                  <a:pt x="9611" y="5645"/>
                </a:lnTo>
                <a:lnTo>
                  <a:pt x="9246" y="5864"/>
                </a:lnTo>
                <a:lnTo>
                  <a:pt x="8881" y="6059"/>
                </a:lnTo>
                <a:lnTo>
                  <a:pt x="8906" y="5791"/>
                </a:lnTo>
                <a:lnTo>
                  <a:pt x="8881" y="5524"/>
                </a:lnTo>
                <a:lnTo>
                  <a:pt x="8857" y="4988"/>
                </a:lnTo>
                <a:lnTo>
                  <a:pt x="8857" y="4721"/>
                </a:lnTo>
                <a:lnTo>
                  <a:pt x="8906" y="4721"/>
                </a:lnTo>
                <a:lnTo>
                  <a:pt x="8954" y="4696"/>
                </a:lnTo>
                <a:lnTo>
                  <a:pt x="9003" y="4648"/>
                </a:lnTo>
                <a:lnTo>
                  <a:pt x="9052" y="4599"/>
                </a:lnTo>
                <a:lnTo>
                  <a:pt x="9076" y="4502"/>
                </a:lnTo>
                <a:lnTo>
                  <a:pt x="9076" y="4405"/>
                </a:lnTo>
                <a:lnTo>
                  <a:pt x="9027" y="4332"/>
                </a:lnTo>
                <a:lnTo>
                  <a:pt x="8979" y="4283"/>
                </a:lnTo>
                <a:lnTo>
                  <a:pt x="8930" y="4234"/>
                </a:lnTo>
                <a:lnTo>
                  <a:pt x="8857" y="4234"/>
                </a:lnTo>
                <a:lnTo>
                  <a:pt x="8857" y="3748"/>
                </a:lnTo>
                <a:lnTo>
                  <a:pt x="8979" y="3748"/>
                </a:lnTo>
                <a:lnTo>
                  <a:pt x="9076" y="3699"/>
                </a:lnTo>
                <a:lnTo>
                  <a:pt x="9149" y="3626"/>
                </a:lnTo>
                <a:lnTo>
                  <a:pt x="9198" y="3529"/>
                </a:lnTo>
                <a:lnTo>
                  <a:pt x="9198" y="3431"/>
                </a:lnTo>
                <a:lnTo>
                  <a:pt x="9173" y="3334"/>
                </a:lnTo>
                <a:lnTo>
                  <a:pt x="9125" y="3237"/>
                </a:lnTo>
                <a:lnTo>
                  <a:pt x="9052" y="3188"/>
                </a:lnTo>
                <a:lnTo>
                  <a:pt x="8979" y="3139"/>
                </a:lnTo>
                <a:lnTo>
                  <a:pt x="8881" y="3139"/>
                </a:lnTo>
                <a:lnTo>
                  <a:pt x="8881" y="2726"/>
                </a:lnTo>
                <a:lnTo>
                  <a:pt x="8833" y="2288"/>
                </a:lnTo>
                <a:lnTo>
                  <a:pt x="8906" y="2312"/>
                </a:lnTo>
                <a:lnTo>
                  <a:pt x="8979" y="2312"/>
                </a:lnTo>
                <a:lnTo>
                  <a:pt x="9027" y="2288"/>
                </a:lnTo>
                <a:lnTo>
                  <a:pt x="9100" y="2263"/>
                </a:lnTo>
                <a:lnTo>
                  <a:pt x="9125" y="2190"/>
                </a:lnTo>
                <a:lnTo>
                  <a:pt x="9149" y="2117"/>
                </a:lnTo>
                <a:lnTo>
                  <a:pt x="9149" y="2044"/>
                </a:lnTo>
                <a:lnTo>
                  <a:pt x="9125" y="1971"/>
                </a:lnTo>
                <a:lnTo>
                  <a:pt x="9076" y="1923"/>
                </a:lnTo>
                <a:lnTo>
                  <a:pt x="9027" y="1874"/>
                </a:lnTo>
                <a:lnTo>
                  <a:pt x="8979" y="1850"/>
                </a:lnTo>
                <a:lnTo>
                  <a:pt x="8833" y="1850"/>
                </a:lnTo>
                <a:lnTo>
                  <a:pt x="8784" y="1874"/>
                </a:lnTo>
                <a:lnTo>
                  <a:pt x="8760" y="1655"/>
                </a:lnTo>
                <a:lnTo>
                  <a:pt x="8735" y="1314"/>
                </a:lnTo>
                <a:lnTo>
                  <a:pt x="8735" y="998"/>
                </a:lnTo>
                <a:lnTo>
                  <a:pt x="8784" y="341"/>
                </a:lnTo>
                <a:close/>
                <a:moveTo>
                  <a:pt x="8638" y="0"/>
                </a:moveTo>
                <a:lnTo>
                  <a:pt x="8565" y="25"/>
                </a:lnTo>
                <a:lnTo>
                  <a:pt x="8516" y="73"/>
                </a:lnTo>
                <a:lnTo>
                  <a:pt x="8443" y="219"/>
                </a:lnTo>
                <a:lnTo>
                  <a:pt x="8395" y="365"/>
                </a:lnTo>
                <a:lnTo>
                  <a:pt x="8346" y="511"/>
                </a:lnTo>
                <a:lnTo>
                  <a:pt x="8346" y="682"/>
                </a:lnTo>
                <a:lnTo>
                  <a:pt x="8322" y="1022"/>
                </a:lnTo>
                <a:lnTo>
                  <a:pt x="8346" y="1339"/>
                </a:lnTo>
                <a:lnTo>
                  <a:pt x="8395" y="2117"/>
                </a:lnTo>
                <a:lnTo>
                  <a:pt x="8443" y="2896"/>
                </a:lnTo>
                <a:lnTo>
                  <a:pt x="8443" y="3334"/>
                </a:lnTo>
                <a:lnTo>
                  <a:pt x="8443" y="3772"/>
                </a:lnTo>
                <a:lnTo>
                  <a:pt x="8395" y="4648"/>
                </a:lnTo>
                <a:lnTo>
                  <a:pt x="8419" y="5475"/>
                </a:lnTo>
                <a:lnTo>
                  <a:pt x="8443" y="5889"/>
                </a:lnTo>
                <a:lnTo>
                  <a:pt x="8419" y="6302"/>
                </a:lnTo>
                <a:lnTo>
                  <a:pt x="8370" y="6400"/>
                </a:lnTo>
                <a:lnTo>
                  <a:pt x="8395" y="6473"/>
                </a:lnTo>
                <a:lnTo>
                  <a:pt x="8443" y="6546"/>
                </a:lnTo>
                <a:lnTo>
                  <a:pt x="8468" y="6570"/>
                </a:lnTo>
                <a:lnTo>
                  <a:pt x="8541" y="6570"/>
                </a:lnTo>
                <a:lnTo>
                  <a:pt x="8589" y="6594"/>
                </a:lnTo>
                <a:lnTo>
                  <a:pt x="8662" y="6594"/>
                </a:lnTo>
                <a:lnTo>
                  <a:pt x="8735" y="6570"/>
                </a:lnTo>
                <a:lnTo>
                  <a:pt x="8784" y="6521"/>
                </a:lnTo>
                <a:lnTo>
                  <a:pt x="8979" y="6473"/>
                </a:lnTo>
                <a:lnTo>
                  <a:pt x="9149" y="6424"/>
                </a:lnTo>
                <a:lnTo>
                  <a:pt x="9490" y="6254"/>
                </a:lnTo>
                <a:lnTo>
                  <a:pt x="9806" y="6059"/>
                </a:lnTo>
                <a:lnTo>
                  <a:pt x="10122" y="5840"/>
                </a:lnTo>
                <a:lnTo>
                  <a:pt x="10731" y="5378"/>
                </a:lnTo>
                <a:lnTo>
                  <a:pt x="11023" y="5159"/>
                </a:lnTo>
                <a:lnTo>
                  <a:pt x="11339" y="4964"/>
                </a:lnTo>
                <a:lnTo>
                  <a:pt x="11996" y="4599"/>
                </a:lnTo>
                <a:lnTo>
                  <a:pt x="12702" y="4234"/>
                </a:lnTo>
                <a:lnTo>
                  <a:pt x="13018" y="4040"/>
                </a:lnTo>
                <a:lnTo>
                  <a:pt x="13358" y="3821"/>
                </a:lnTo>
                <a:lnTo>
                  <a:pt x="13650" y="3577"/>
                </a:lnTo>
                <a:lnTo>
                  <a:pt x="13942" y="3310"/>
                </a:lnTo>
                <a:lnTo>
                  <a:pt x="13967" y="3261"/>
                </a:lnTo>
                <a:lnTo>
                  <a:pt x="13991" y="3188"/>
                </a:lnTo>
                <a:lnTo>
                  <a:pt x="13991" y="3139"/>
                </a:lnTo>
                <a:lnTo>
                  <a:pt x="13967" y="3091"/>
                </a:lnTo>
                <a:lnTo>
                  <a:pt x="13894" y="2993"/>
                </a:lnTo>
                <a:lnTo>
                  <a:pt x="13845" y="2969"/>
                </a:lnTo>
                <a:lnTo>
                  <a:pt x="13796" y="2945"/>
                </a:lnTo>
                <a:lnTo>
                  <a:pt x="13602" y="2604"/>
                </a:lnTo>
                <a:lnTo>
                  <a:pt x="13358" y="2288"/>
                </a:lnTo>
                <a:lnTo>
                  <a:pt x="13115" y="1996"/>
                </a:lnTo>
                <a:lnTo>
                  <a:pt x="12823" y="1704"/>
                </a:lnTo>
                <a:lnTo>
                  <a:pt x="12507" y="1436"/>
                </a:lnTo>
                <a:lnTo>
                  <a:pt x="12191" y="1168"/>
                </a:lnTo>
                <a:lnTo>
                  <a:pt x="11874" y="949"/>
                </a:lnTo>
                <a:lnTo>
                  <a:pt x="11558" y="755"/>
                </a:lnTo>
                <a:lnTo>
                  <a:pt x="11193" y="560"/>
                </a:lnTo>
                <a:lnTo>
                  <a:pt x="10804" y="390"/>
                </a:lnTo>
                <a:lnTo>
                  <a:pt x="10439" y="268"/>
                </a:lnTo>
                <a:lnTo>
                  <a:pt x="10025" y="146"/>
                </a:lnTo>
                <a:lnTo>
                  <a:pt x="9733" y="73"/>
                </a:lnTo>
                <a:lnTo>
                  <a:pt x="9392" y="25"/>
                </a:lnTo>
                <a:lnTo>
                  <a:pt x="9222" y="0"/>
                </a:lnTo>
                <a:lnTo>
                  <a:pt x="9052" y="0"/>
                </a:lnTo>
                <a:lnTo>
                  <a:pt x="8906" y="49"/>
                </a:lnTo>
                <a:lnTo>
                  <a:pt x="8760" y="98"/>
                </a:lnTo>
                <a:lnTo>
                  <a:pt x="8711" y="25"/>
                </a:lnTo>
                <a:lnTo>
                  <a:pt x="8638" y="0"/>
                </a:lnTo>
                <a:close/>
                <a:moveTo>
                  <a:pt x="11169" y="6278"/>
                </a:moveTo>
                <a:lnTo>
                  <a:pt x="11144" y="6521"/>
                </a:lnTo>
                <a:lnTo>
                  <a:pt x="11144" y="6765"/>
                </a:lnTo>
                <a:lnTo>
                  <a:pt x="11144" y="7300"/>
                </a:lnTo>
                <a:lnTo>
                  <a:pt x="10147" y="7276"/>
                </a:lnTo>
                <a:lnTo>
                  <a:pt x="9855" y="7251"/>
                </a:lnTo>
                <a:lnTo>
                  <a:pt x="10195" y="7032"/>
                </a:lnTo>
                <a:lnTo>
                  <a:pt x="10536" y="6789"/>
                </a:lnTo>
                <a:lnTo>
                  <a:pt x="11169" y="6278"/>
                </a:lnTo>
                <a:close/>
                <a:moveTo>
                  <a:pt x="11826" y="5767"/>
                </a:moveTo>
                <a:lnTo>
                  <a:pt x="11801" y="6010"/>
                </a:lnTo>
                <a:lnTo>
                  <a:pt x="11801" y="6229"/>
                </a:lnTo>
                <a:lnTo>
                  <a:pt x="11753" y="6765"/>
                </a:lnTo>
                <a:lnTo>
                  <a:pt x="11753" y="7057"/>
                </a:lnTo>
                <a:lnTo>
                  <a:pt x="11753" y="7324"/>
                </a:lnTo>
                <a:lnTo>
                  <a:pt x="11436" y="7324"/>
                </a:lnTo>
                <a:lnTo>
                  <a:pt x="11436" y="7081"/>
                </a:lnTo>
                <a:lnTo>
                  <a:pt x="11388" y="6838"/>
                </a:lnTo>
                <a:lnTo>
                  <a:pt x="11363" y="6497"/>
                </a:lnTo>
                <a:lnTo>
                  <a:pt x="11315" y="6327"/>
                </a:lnTo>
                <a:lnTo>
                  <a:pt x="11266" y="6181"/>
                </a:lnTo>
                <a:lnTo>
                  <a:pt x="11461" y="6035"/>
                </a:lnTo>
                <a:lnTo>
                  <a:pt x="11826" y="5767"/>
                </a:lnTo>
                <a:close/>
                <a:moveTo>
                  <a:pt x="12507" y="5329"/>
                </a:moveTo>
                <a:lnTo>
                  <a:pt x="12507" y="5743"/>
                </a:lnTo>
                <a:lnTo>
                  <a:pt x="12507" y="6132"/>
                </a:lnTo>
                <a:lnTo>
                  <a:pt x="12458" y="6716"/>
                </a:lnTo>
                <a:lnTo>
                  <a:pt x="12434" y="7324"/>
                </a:lnTo>
                <a:lnTo>
                  <a:pt x="12166" y="7324"/>
                </a:lnTo>
                <a:lnTo>
                  <a:pt x="12166" y="7008"/>
                </a:lnTo>
                <a:lnTo>
                  <a:pt x="12166" y="6716"/>
                </a:lnTo>
                <a:lnTo>
                  <a:pt x="12166" y="6108"/>
                </a:lnTo>
                <a:lnTo>
                  <a:pt x="12166" y="5840"/>
                </a:lnTo>
                <a:lnTo>
                  <a:pt x="12142" y="5718"/>
                </a:lnTo>
                <a:lnTo>
                  <a:pt x="12118" y="5572"/>
                </a:lnTo>
                <a:lnTo>
                  <a:pt x="12507" y="5329"/>
                </a:lnTo>
                <a:close/>
                <a:moveTo>
                  <a:pt x="13261" y="4915"/>
                </a:moveTo>
                <a:lnTo>
                  <a:pt x="13285" y="5159"/>
                </a:lnTo>
                <a:lnTo>
                  <a:pt x="13310" y="5426"/>
                </a:lnTo>
                <a:lnTo>
                  <a:pt x="13358" y="5937"/>
                </a:lnTo>
                <a:lnTo>
                  <a:pt x="13383" y="6643"/>
                </a:lnTo>
                <a:lnTo>
                  <a:pt x="13407" y="6984"/>
                </a:lnTo>
                <a:lnTo>
                  <a:pt x="13456" y="7324"/>
                </a:lnTo>
                <a:lnTo>
                  <a:pt x="12945" y="7324"/>
                </a:lnTo>
                <a:lnTo>
                  <a:pt x="12921" y="7251"/>
                </a:lnTo>
                <a:lnTo>
                  <a:pt x="12872" y="7203"/>
                </a:lnTo>
                <a:lnTo>
                  <a:pt x="12872" y="6667"/>
                </a:lnTo>
                <a:lnTo>
                  <a:pt x="12896" y="6132"/>
                </a:lnTo>
                <a:lnTo>
                  <a:pt x="12921" y="5913"/>
                </a:lnTo>
                <a:lnTo>
                  <a:pt x="12896" y="5645"/>
                </a:lnTo>
                <a:lnTo>
                  <a:pt x="12872" y="5402"/>
                </a:lnTo>
                <a:lnTo>
                  <a:pt x="12823" y="5280"/>
                </a:lnTo>
                <a:lnTo>
                  <a:pt x="12775" y="5183"/>
                </a:lnTo>
                <a:lnTo>
                  <a:pt x="13261" y="4915"/>
                </a:lnTo>
                <a:close/>
                <a:moveTo>
                  <a:pt x="14088" y="4502"/>
                </a:moveTo>
                <a:lnTo>
                  <a:pt x="14040" y="4672"/>
                </a:lnTo>
                <a:lnTo>
                  <a:pt x="14015" y="4842"/>
                </a:lnTo>
                <a:lnTo>
                  <a:pt x="14015" y="5037"/>
                </a:lnTo>
                <a:lnTo>
                  <a:pt x="14040" y="5232"/>
                </a:lnTo>
                <a:lnTo>
                  <a:pt x="14064" y="5597"/>
                </a:lnTo>
                <a:lnTo>
                  <a:pt x="14088" y="5937"/>
                </a:lnTo>
                <a:lnTo>
                  <a:pt x="14088" y="6278"/>
                </a:lnTo>
                <a:lnTo>
                  <a:pt x="14064" y="6643"/>
                </a:lnTo>
                <a:lnTo>
                  <a:pt x="14064" y="6984"/>
                </a:lnTo>
                <a:lnTo>
                  <a:pt x="14088" y="7154"/>
                </a:lnTo>
                <a:lnTo>
                  <a:pt x="14113" y="7324"/>
                </a:lnTo>
                <a:lnTo>
                  <a:pt x="13748" y="7324"/>
                </a:lnTo>
                <a:lnTo>
                  <a:pt x="13796" y="6984"/>
                </a:lnTo>
                <a:lnTo>
                  <a:pt x="13796" y="6619"/>
                </a:lnTo>
                <a:lnTo>
                  <a:pt x="13748" y="5937"/>
                </a:lnTo>
                <a:lnTo>
                  <a:pt x="13723" y="5645"/>
                </a:lnTo>
                <a:lnTo>
                  <a:pt x="13699" y="5353"/>
                </a:lnTo>
                <a:lnTo>
                  <a:pt x="13650" y="5037"/>
                </a:lnTo>
                <a:lnTo>
                  <a:pt x="13553" y="4769"/>
                </a:lnTo>
                <a:lnTo>
                  <a:pt x="14088" y="4502"/>
                </a:lnTo>
                <a:close/>
                <a:moveTo>
                  <a:pt x="14964" y="4113"/>
                </a:moveTo>
                <a:lnTo>
                  <a:pt x="14940" y="4137"/>
                </a:lnTo>
                <a:lnTo>
                  <a:pt x="14891" y="4526"/>
                </a:lnTo>
                <a:lnTo>
                  <a:pt x="14891" y="4915"/>
                </a:lnTo>
                <a:lnTo>
                  <a:pt x="14891" y="5694"/>
                </a:lnTo>
                <a:lnTo>
                  <a:pt x="14867" y="6083"/>
                </a:lnTo>
                <a:lnTo>
                  <a:pt x="14843" y="6497"/>
                </a:lnTo>
                <a:lnTo>
                  <a:pt x="14818" y="6911"/>
                </a:lnTo>
                <a:lnTo>
                  <a:pt x="14818" y="7324"/>
                </a:lnTo>
                <a:lnTo>
                  <a:pt x="14551" y="7324"/>
                </a:lnTo>
                <a:lnTo>
                  <a:pt x="14551" y="7300"/>
                </a:lnTo>
                <a:lnTo>
                  <a:pt x="14502" y="7130"/>
                </a:lnTo>
                <a:lnTo>
                  <a:pt x="14502" y="6959"/>
                </a:lnTo>
                <a:lnTo>
                  <a:pt x="14502" y="6619"/>
                </a:lnTo>
                <a:lnTo>
                  <a:pt x="14526" y="5937"/>
                </a:lnTo>
                <a:lnTo>
                  <a:pt x="14526" y="5718"/>
                </a:lnTo>
                <a:lnTo>
                  <a:pt x="14502" y="5524"/>
                </a:lnTo>
                <a:lnTo>
                  <a:pt x="14453" y="5086"/>
                </a:lnTo>
                <a:lnTo>
                  <a:pt x="14429" y="4721"/>
                </a:lnTo>
                <a:lnTo>
                  <a:pt x="14429" y="4550"/>
                </a:lnTo>
                <a:lnTo>
                  <a:pt x="14356" y="4380"/>
                </a:lnTo>
                <a:lnTo>
                  <a:pt x="14964" y="4113"/>
                </a:lnTo>
                <a:close/>
                <a:moveTo>
                  <a:pt x="15329" y="5013"/>
                </a:moveTo>
                <a:lnTo>
                  <a:pt x="15354" y="5134"/>
                </a:lnTo>
                <a:lnTo>
                  <a:pt x="15500" y="5670"/>
                </a:lnTo>
                <a:lnTo>
                  <a:pt x="15597" y="6229"/>
                </a:lnTo>
                <a:lnTo>
                  <a:pt x="15621" y="6497"/>
                </a:lnTo>
                <a:lnTo>
                  <a:pt x="15621" y="6765"/>
                </a:lnTo>
                <a:lnTo>
                  <a:pt x="15597" y="7057"/>
                </a:lnTo>
                <a:lnTo>
                  <a:pt x="15573" y="7324"/>
                </a:lnTo>
                <a:lnTo>
                  <a:pt x="15402" y="7300"/>
                </a:lnTo>
                <a:lnTo>
                  <a:pt x="15208" y="7300"/>
                </a:lnTo>
                <a:lnTo>
                  <a:pt x="15256" y="7130"/>
                </a:lnTo>
                <a:lnTo>
                  <a:pt x="15281" y="6959"/>
                </a:lnTo>
                <a:lnTo>
                  <a:pt x="15305" y="6594"/>
                </a:lnTo>
                <a:lnTo>
                  <a:pt x="15329" y="5864"/>
                </a:lnTo>
                <a:lnTo>
                  <a:pt x="15329" y="5013"/>
                </a:lnTo>
                <a:close/>
                <a:moveTo>
                  <a:pt x="14940" y="3529"/>
                </a:moveTo>
                <a:lnTo>
                  <a:pt x="14891" y="3553"/>
                </a:lnTo>
                <a:lnTo>
                  <a:pt x="14843" y="3553"/>
                </a:lnTo>
                <a:lnTo>
                  <a:pt x="14843" y="3602"/>
                </a:lnTo>
                <a:lnTo>
                  <a:pt x="14794" y="3626"/>
                </a:lnTo>
                <a:lnTo>
                  <a:pt x="13918" y="4015"/>
                </a:lnTo>
                <a:lnTo>
                  <a:pt x="13067" y="4453"/>
                </a:lnTo>
                <a:lnTo>
                  <a:pt x="12239" y="4915"/>
                </a:lnTo>
                <a:lnTo>
                  <a:pt x="11826" y="5159"/>
                </a:lnTo>
                <a:lnTo>
                  <a:pt x="11436" y="5426"/>
                </a:lnTo>
                <a:lnTo>
                  <a:pt x="11071" y="5694"/>
                </a:lnTo>
                <a:lnTo>
                  <a:pt x="10706" y="5962"/>
                </a:lnTo>
                <a:lnTo>
                  <a:pt x="10001" y="6521"/>
                </a:lnTo>
                <a:lnTo>
                  <a:pt x="9636" y="6765"/>
                </a:lnTo>
                <a:lnTo>
                  <a:pt x="9246" y="7008"/>
                </a:lnTo>
                <a:lnTo>
                  <a:pt x="8833" y="7178"/>
                </a:lnTo>
                <a:lnTo>
                  <a:pt x="8638" y="7276"/>
                </a:lnTo>
                <a:lnTo>
                  <a:pt x="8419" y="7324"/>
                </a:lnTo>
                <a:lnTo>
                  <a:pt x="8346" y="7349"/>
                </a:lnTo>
                <a:lnTo>
                  <a:pt x="8297" y="7397"/>
                </a:lnTo>
                <a:lnTo>
                  <a:pt x="8273" y="7446"/>
                </a:lnTo>
                <a:lnTo>
                  <a:pt x="8249" y="7519"/>
                </a:lnTo>
                <a:lnTo>
                  <a:pt x="8249" y="7568"/>
                </a:lnTo>
                <a:lnTo>
                  <a:pt x="8273" y="7641"/>
                </a:lnTo>
                <a:lnTo>
                  <a:pt x="8297" y="7689"/>
                </a:lnTo>
                <a:lnTo>
                  <a:pt x="8346" y="7738"/>
                </a:lnTo>
                <a:lnTo>
                  <a:pt x="8468" y="7787"/>
                </a:lnTo>
                <a:lnTo>
                  <a:pt x="8614" y="7762"/>
                </a:lnTo>
                <a:lnTo>
                  <a:pt x="8687" y="7738"/>
                </a:lnTo>
                <a:lnTo>
                  <a:pt x="8833" y="7714"/>
                </a:lnTo>
                <a:lnTo>
                  <a:pt x="8979" y="7738"/>
                </a:lnTo>
                <a:lnTo>
                  <a:pt x="9149" y="7714"/>
                </a:lnTo>
                <a:lnTo>
                  <a:pt x="9660" y="7738"/>
                </a:lnTo>
                <a:lnTo>
                  <a:pt x="10147" y="7762"/>
                </a:lnTo>
                <a:lnTo>
                  <a:pt x="11169" y="7811"/>
                </a:lnTo>
                <a:lnTo>
                  <a:pt x="12166" y="7835"/>
                </a:lnTo>
                <a:lnTo>
                  <a:pt x="13164" y="7811"/>
                </a:lnTo>
                <a:lnTo>
                  <a:pt x="14186" y="7835"/>
                </a:lnTo>
                <a:lnTo>
                  <a:pt x="14599" y="7860"/>
                </a:lnTo>
                <a:lnTo>
                  <a:pt x="15086" y="7908"/>
                </a:lnTo>
                <a:lnTo>
                  <a:pt x="15329" y="7908"/>
                </a:lnTo>
                <a:lnTo>
                  <a:pt x="15548" y="7884"/>
                </a:lnTo>
                <a:lnTo>
                  <a:pt x="15767" y="7860"/>
                </a:lnTo>
                <a:lnTo>
                  <a:pt x="15962" y="7787"/>
                </a:lnTo>
                <a:lnTo>
                  <a:pt x="16011" y="7738"/>
                </a:lnTo>
                <a:lnTo>
                  <a:pt x="16059" y="7665"/>
                </a:lnTo>
                <a:lnTo>
                  <a:pt x="16059" y="7592"/>
                </a:lnTo>
                <a:lnTo>
                  <a:pt x="16035" y="7519"/>
                </a:lnTo>
                <a:lnTo>
                  <a:pt x="16084" y="6959"/>
                </a:lnTo>
                <a:lnTo>
                  <a:pt x="16084" y="6424"/>
                </a:lnTo>
                <a:lnTo>
                  <a:pt x="16011" y="5864"/>
                </a:lnTo>
                <a:lnTo>
                  <a:pt x="15913" y="5329"/>
                </a:lnTo>
                <a:lnTo>
                  <a:pt x="15792" y="4867"/>
                </a:lnTo>
                <a:lnTo>
                  <a:pt x="15694" y="4575"/>
                </a:lnTo>
                <a:lnTo>
                  <a:pt x="15597" y="4307"/>
                </a:lnTo>
                <a:lnTo>
                  <a:pt x="15451" y="4040"/>
                </a:lnTo>
                <a:lnTo>
                  <a:pt x="15305" y="3821"/>
                </a:lnTo>
                <a:lnTo>
                  <a:pt x="15232" y="3723"/>
                </a:lnTo>
                <a:lnTo>
                  <a:pt x="15135" y="3650"/>
                </a:lnTo>
                <a:lnTo>
                  <a:pt x="15037" y="3577"/>
                </a:lnTo>
                <a:lnTo>
                  <a:pt x="14940" y="3529"/>
                </a:lnTo>
                <a:close/>
                <a:moveTo>
                  <a:pt x="7324" y="1168"/>
                </a:moveTo>
                <a:lnTo>
                  <a:pt x="7300" y="1363"/>
                </a:lnTo>
                <a:lnTo>
                  <a:pt x="7275" y="1582"/>
                </a:lnTo>
                <a:lnTo>
                  <a:pt x="7300" y="1971"/>
                </a:lnTo>
                <a:lnTo>
                  <a:pt x="7348" y="2653"/>
                </a:lnTo>
                <a:lnTo>
                  <a:pt x="7373" y="2993"/>
                </a:lnTo>
                <a:lnTo>
                  <a:pt x="7397" y="3334"/>
                </a:lnTo>
                <a:lnTo>
                  <a:pt x="7397" y="4794"/>
                </a:lnTo>
                <a:lnTo>
                  <a:pt x="7397" y="6254"/>
                </a:lnTo>
                <a:lnTo>
                  <a:pt x="7397" y="6789"/>
                </a:lnTo>
                <a:lnTo>
                  <a:pt x="7373" y="7324"/>
                </a:lnTo>
                <a:lnTo>
                  <a:pt x="7397" y="7884"/>
                </a:lnTo>
                <a:lnTo>
                  <a:pt x="7446" y="8127"/>
                </a:lnTo>
                <a:lnTo>
                  <a:pt x="7494" y="8395"/>
                </a:lnTo>
                <a:lnTo>
                  <a:pt x="7470" y="8444"/>
                </a:lnTo>
                <a:lnTo>
                  <a:pt x="7519" y="8492"/>
                </a:lnTo>
                <a:lnTo>
                  <a:pt x="7567" y="8565"/>
                </a:lnTo>
                <a:lnTo>
                  <a:pt x="7640" y="8614"/>
                </a:lnTo>
                <a:lnTo>
                  <a:pt x="7786" y="8614"/>
                </a:lnTo>
                <a:lnTo>
                  <a:pt x="8078" y="8663"/>
                </a:lnTo>
                <a:lnTo>
                  <a:pt x="9003" y="8663"/>
                </a:lnTo>
                <a:lnTo>
                  <a:pt x="9952" y="8736"/>
                </a:lnTo>
                <a:lnTo>
                  <a:pt x="10414" y="8760"/>
                </a:lnTo>
                <a:lnTo>
                  <a:pt x="10901" y="8784"/>
                </a:lnTo>
                <a:lnTo>
                  <a:pt x="11899" y="8760"/>
                </a:lnTo>
                <a:lnTo>
                  <a:pt x="12872" y="8736"/>
                </a:lnTo>
                <a:lnTo>
                  <a:pt x="13869" y="8711"/>
                </a:lnTo>
                <a:lnTo>
                  <a:pt x="14867" y="8736"/>
                </a:lnTo>
                <a:lnTo>
                  <a:pt x="14794" y="9052"/>
                </a:lnTo>
                <a:lnTo>
                  <a:pt x="14721" y="9368"/>
                </a:lnTo>
                <a:lnTo>
                  <a:pt x="14697" y="9685"/>
                </a:lnTo>
                <a:lnTo>
                  <a:pt x="14672" y="10025"/>
                </a:lnTo>
                <a:lnTo>
                  <a:pt x="14648" y="10293"/>
                </a:lnTo>
                <a:lnTo>
                  <a:pt x="14599" y="10536"/>
                </a:lnTo>
                <a:lnTo>
                  <a:pt x="14526" y="10780"/>
                </a:lnTo>
                <a:lnTo>
                  <a:pt x="14453" y="11023"/>
                </a:lnTo>
                <a:lnTo>
                  <a:pt x="14356" y="11266"/>
                </a:lnTo>
                <a:lnTo>
                  <a:pt x="14234" y="11485"/>
                </a:lnTo>
                <a:lnTo>
                  <a:pt x="13967" y="11923"/>
                </a:lnTo>
                <a:lnTo>
                  <a:pt x="13699" y="12337"/>
                </a:lnTo>
                <a:lnTo>
                  <a:pt x="13383" y="12750"/>
                </a:lnTo>
                <a:lnTo>
                  <a:pt x="12775" y="13529"/>
                </a:lnTo>
                <a:lnTo>
                  <a:pt x="12580" y="13748"/>
                </a:lnTo>
                <a:lnTo>
                  <a:pt x="12385" y="13943"/>
                </a:lnTo>
                <a:lnTo>
                  <a:pt x="12166" y="14113"/>
                </a:lnTo>
                <a:lnTo>
                  <a:pt x="11947" y="14283"/>
                </a:lnTo>
                <a:lnTo>
                  <a:pt x="11485" y="14575"/>
                </a:lnTo>
                <a:lnTo>
                  <a:pt x="10998" y="14819"/>
                </a:lnTo>
                <a:lnTo>
                  <a:pt x="10536" y="15062"/>
                </a:lnTo>
                <a:lnTo>
                  <a:pt x="10074" y="15257"/>
                </a:lnTo>
                <a:lnTo>
                  <a:pt x="9587" y="15403"/>
                </a:lnTo>
                <a:lnTo>
                  <a:pt x="9100" y="15549"/>
                </a:lnTo>
                <a:lnTo>
                  <a:pt x="8614" y="15646"/>
                </a:lnTo>
                <a:lnTo>
                  <a:pt x="8127" y="15695"/>
                </a:lnTo>
                <a:lnTo>
                  <a:pt x="7616" y="15719"/>
                </a:lnTo>
                <a:lnTo>
                  <a:pt x="7105" y="15695"/>
                </a:lnTo>
                <a:lnTo>
                  <a:pt x="6618" y="15622"/>
                </a:lnTo>
                <a:lnTo>
                  <a:pt x="6132" y="15524"/>
                </a:lnTo>
                <a:lnTo>
                  <a:pt x="5669" y="15378"/>
                </a:lnTo>
                <a:lnTo>
                  <a:pt x="5207" y="15184"/>
                </a:lnTo>
                <a:lnTo>
                  <a:pt x="4745" y="14989"/>
                </a:lnTo>
                <a:lnTo>
                  <a:pt x="4331" y="14746"/>
                </a:lnTo>
                <a:lnTo>
                  <a:pt x="3893" y="14502"/>
                </a:lnTo>
                <a:lnTo>
                  <a:pt x="3504" y="14235"/>
                </a:lnTo>
                <a:lnTo>
                  <a:pt x="3090" y="13943"/>
                </a:lnTo>
                <a:lnTo>
                  <a:pt x="2725" y="13626"/>
                </a:lnTo>
                <a:lnTo>
                  <a:pt x="2360" y="13310"/>
                </a:lnTo>
                <a:lnTo>
                  <a:pt x="2020" y="12945"/>
                </a:lnTo>
                <a:lnTo>
                  <a:pt x="1728" y="12580"/>
                </a:lnTo>
                <a:lnTo>
                  <a:pt x="1436" y="12191"/>
                </a:lnTo>
                <a:lnTo>
                  <a:pt x="1192" y="11777"/>
                </a:lnTo>
                <a:lnTo>
                  <a:pt x="973" y="11339"/>
                </a:lnTo>
                <a:lnTo>
                  <a:pt x="803" y="10901"/>
                </a:lnTo>
                <a:lnTo>
                  <a:pt x="657" y="10463"/>
                </a:lnTo>
                <a:lnTo>
                  <a:pt x="560" y="10001"/>
                </a:lnTo>
                <a:lnTo>
                  <a:pt x="487" y="9539"/>
                </a:lnTo>
                <a:lnTo>
                  <a:pt x="462" y="9076"/>
                </a:lnTo>
                <a:lnTo>
                  <a:pt x="438" y="8614"/>
                </a:lnTo>
                <a:lnTo>
                  <a:pt x="462" y="8152"/>
                </a:lnTo>
                <a:lnTo>
                  <a:pt x="511" y="7689"/>
                </a:lnTo>
                <a:lnTo>
                  <a:pt x="560" y="7251"/>
                </a:lnTo>
                <a:lnTo>
                  <a:pt x="633" y="6789"/>
                </a:lnTo>
                <a:lnTo>
                  <a:pt x="754" y="6327"/>
                </a:lnTo>
                <a:lnTo>
                  <a:pt x="876" y="5864"/>
                </a:lnTo>
                <a:lnTo>
                  <a:pt x="1022" y="5426"/>
                </a:lnTo>
                <a:lnTo>
                  <a:pt x="1192" y="4988"/>
                </a:lnTo>
                <a:lnTo>
                  <a:pt x="1411" y="4575"/>
                </a:lnTo>
                <a:lnTo>
                  <a:pt x="1655" y="4210"/>
                </a:lnTo>
                <a:lnTo>
                  <a:pt x="1947" y="3821"/>
                </a:lnTo>
                <a:lnTo>
                  <a:pt x="2263" y="3456"/>
                </a:lnTo>
                <a:lnTo>
                  <a:pt x="2604" y="3139"/>
                </a:lnTo>
                <a:lnTo>
                  <a:pt x="2969" y="2823"/>
                </a:lnTo>
                <a:lnTo>
                  <a:pt x="3358" y="2531"/>
                </a:lnTo>
                <a:lnTo>
                  <a:pt x="3772" y="2263"/>
                </a:lnTo>
                <a:lnTo>
                  <a:pt x="4185" y="1996"/>
                </a:lnTo>
                <a:lnTo>
                  <a:pt x="4575" y="1752"/>
                </a:lnTo>
                <a:lnTo>
                  <a:pt x="4891" y="1582"/>
                </a:lnTo>
                <a:lnTo>
                  <a:pt x="5231" y="1460"/>
                </a:lnTo>
                <a:lnTo>
                  <a:pt x="5572" y="1387"/>
                </a:lnTo>
                <a:lnTo>
                  <a:pt x="5913" y="1314"/>
                </a:lnTo>
                <a:lnTo>
                  <a:pt x="6253" y="1266"/>
                </a:lnTo>
                <a:lnTo>
                  <a:pt x="6618" y="1217"/>
                </a:lnTo>
                <a:lnTo>
                  <a:pt x="7324" y="1168"/>
                </a:lnTo>
                <a:close/>
                <a:moveTo>
                  <a:pt x="7592" y="755"/>
                </a:moveTo>
                <a:lnTo>
                  <a:pt x="7519" y="779"/>
                </a:lnTo>
                <a:lnTo>
                  <a:pt x="7470" y="828"/>
                </a:lnTo>
                <a:lnTo>
                  <a:pt x="7008" y="803"/>
                </a:lnTo>
                <a:lnTo>
                  <a:pt x="6545" y="828"/>
                </a:lnTo>
                <a:lnTo>
                  <a:pt x="6107" y="876"/>
                </a:lnTo>
                <a:lnTo>
                  <a:pt x="5669" y="974"/>
                </a:lnTo>
                <a:lnTo>
                  <a:pt x="5231" y="1095"/>
                </a:lnTo>
                <a:lnTo>
                  <a:pt x="4818" y="1241"/>
                </a:lnTo>
                <a:lnTo>
                  <a:pt x="4404" y="1412"/>
                </a:lnTo>
                <a:lnTo>
                  <a:pt x="3991" y="1606"/>
                </a:lnTo>
                <a:lnTo>
                  <a:pt x="3601" y="1850"/>
                </a:lnTo>
                <a:lnTo>
                  <a:pt x="3212" y="2093"/>
                </a:lnTo>
                <a:lnTo>
                  <a:pt x="2847" y="2361"/>
                </a:lnTo>
                <a:lnTo>
                  <a:pt x="2506" y="2653"/>
                </a:lnTo>
                <a:lnTo>
                  <a:pt x="2166" y="2969"/>
                </a:lnTo>
                <a:lnTo>
                  <a:pt x="1849" y="3285"/>
                </a:lnTo>
                <a:lnTo>
                  <a:pt x="1557" y="3626"/>
                </a:lnTo>
                <a:lnTo>
                  <a:pt x="1265" y="3991"/>
                </a:lnTo>
                <a:lnTo>
                  <a:pt x="1046" y="4332"/>
                </a:lnTo>
                <a:lnTo>
                  <a:pt x="852" y="4721"/>
                </a:lnTo>
                <a:lnTo>
                  <a:pt x="681" y="5110"/>
                </a:lnTo>
                <a:lnTo>
                  <a:pt x="535" y="5524"/>
                </a:lnTo>
                <a:lnTo>
                  <a:pt x="414" y="5962"/>
                </a:lnTo>
                <a:lnTo>
                  <a:pt x="292" y="6375"/>
                </a:lnTo>
                <a:lnTo>
                  <a:pt x="146" y="7203"/>
                </a:lnTo>
                <a:lnTo>
                  <a:pt x="73" y="7641"/>
                </a:lnTo>
                <a:lnTo>
                  <a:pt x="24" y="8054"/>
                </a:lnTo>
                <a:lnTo>
                  <a:pt x="0" y="8468"/>
                </a:lnTo>
                <a:lnTo>
                  <a:pt x="0" y="8906"/>
                </a:lnTo>
                <a:lnTo>
                  <a:pt x="24" y="9320"/>
                </a:lnTo>
                <a:lnTo>
                  <a:pt x="73" y="9733"/>
                </a:lnTo>
                <a:lnTo>
                  <a:pt x="122" y="10171"/>
                </a:lnTo>
                <a:lnTo>
                  <a:pt x="219" y="10585"/>
                </a:lnTo>
                <a:lnTo>
                  <a:pt x="341" y="11023"/>
                </a:lnTo>
                <a:lnTo>
                  <a:pt x="487" y="11437"/>
                </a:lnTo>
                <a:lnTo>
                  <a:pt x="681" y="11826"/>
                </a:lnTo>
                <a:lnTo>
                  <a:pt x="900" y="12215"/>
                </a:lnTo>
                <a:lnTo>
                  <a:pt x="1119" y="12604"/>
                </a:lnTo>
                <a:lnTo>
                  <a:pt x="1387" y="12969"/>
                </a:lnTo>
                <a:lnTo>
                  <a:pt x="1679" y="13310"/>
                </a:lnTo>
                <a:lnTo>
                  <a:pt x="1995" y="13626"/>
                </a:lnTo>
                <a:lnTo>
                  <a:pt x="2312" y="13943"/>
                </a:lnTo>
                <a:lnTo>
                  <a:pt x="2652" y="14235"/>
                </a:lnTo>
                <a:lnTo>
                  <a:pt x="3017" y="14527"/>
                </a:lnTo>
                <a:lnTo>
                  <a:pt x="3382" y="14770"/>
                </a:lnTo>
                <a:lnTo>
                  <a:pt x="3772" y="15013"/>
                </a:lnTo>
                <a:lnTo>
                  <a:pt x="4161" y="15232"/>
                </a:lnTo>
                <a:lnTo>
                  <a:pt x="4550" y="15451"/>
                </a:lnTo>
                <a:lnTo>
                  <a:pt x="4964" y="15622"/>
                </a:lnTo>
                <a:lnTo>
                  <a:pt x="5377" y="15792"/>
                </a:lnTo>
                <a:lnTo>
                  <a:pt x="5791" y="15938"/>
                </a:lnTo>
                <a:lnTo>
                  <a:pt x="6229" y="16060"/>
                </a:lnTo>
                <a:lnTo>
                  <a:pt x="6667" y="16133"/>
                </a:lnTo>
                <a:lnTo>
                  <a:pt x="7105" y="16206"/>
                </a:lnTo>
                <a:lnTo>
                  <a:pt x="7543" y="16230"/>
                </a:lnTo>
                <a:lnTo>
                  <a:pt x="8005" y="16230"/>
                </a:lnTo>
                <a:lnTo>
                  <a:pt x="8443" y="16206"/>
                </a:lnTo>
                <a:lnTo>
                  <a:pt x="8906" y="16157"/>
                </a:lnTo>
                <a:lnTo>
                  <a:pt x="9368" y="16035"/>
                </a:lnTo>
                <a:lnTo>
                  <a:pt x="9830" y="15914"/>
                </a:lnTo>
                <a:lnTo>
                  <a:pt x="10293" y="15743"/>
                </a:lnTo>
                <a:lnTo>
                  <a:pt x="10731" y="15573"/>
                </a:lnTo>
                <a:lnTo>
                  <a:pt x="11169" y="15354"/>
                </a:lnTo>
                <a:lnTo>
                  <a:pt x="11582" y="15135"/>
                </a:lnTo>
                <a:lnTo>
                  <a:pt x="11996" y="14892"/>
                </a:lnTo>
                <a:lnTo>
                  <a:pt x="12385" y="14624"/>
                </a:lnTo>
                <a:lnTo>
                  <a:pt x="12750" y="14332"/>
                </a:lnTo>
                <a:lnTo>
                  <a:pt x="13091" y="13991"/>
                </a:lnTo>
                <a:lnTo>
                  <a:pt x="13407" y="13626"/>
                </a:lnTo>
                <a:lnTo>
                  <a:pt x="13699" y="13237"/>
                </a:lnTo>
                <a:lnTo>
                  <a:pt x="13991" y="12848"/>
                </a:lnTo>
                <a:lnTo>
                  <a:pt x="14502" y="12069"/>
                </a:lnTo>
                <a:lnTo>
                  <a:pt x="14721" y="11680"/>
                </a:lnTo>
                <a:lnTo>
                  <a:pt x="14916" y="11291"/>
                </a:lnTo>
                <a:lnTo>
                  <a:pt x="15037" y="10877"/>
                </a:lnTo>
                <a:lnTo>
                  <a:pt x="15086" y="10658"/>
                </a:lnTo>
                <a:lnTo>
                  <a:pt x="15135" y="10439"/>
                </a:lnTo>
                <a:lnTo>
                  <a:pt x="15208" y="9563"/>
                </a:lnTo>
                <a:lnTo>
                  <a:pt x="15281" y="9149"/>
                </a:lnTo>
                <a:lnTo>
                  <a:pt x="15329" y="8930"/>
                </a:lnTo>
                <a:lnTo>
                  <a:pt x="15378" y="8711"/>
                </a:lnTo>
                <a:lnTo>
                  <a:pt x="15402" y="8687"/>
                </a:lnTo>
                <a:lnTo>
                  <a:pt x="15427" y="8638"/>
                </a:lnTo>
                <a:lnTo>
                  <a:pt x="15451" y="8565"/>
                </a:lnTo>
                <a:lnTo>
                  <a:pt x="15451" y="8492"/>
                </a:lnTo>
                <a:lnTo>
                  <a:pt x="15451" y="8419"/>
                </a:lnTo>
                <a:lnTo>
                  <a:pt x="15402" y="8371"/>
                </a:lnTo>
                <a:lnTo>
                  <a:pt x="15378" y="8322"/>
                </a:lnTo>
                <a:lnTo>
                  <a:pt x="15305" y="8273"/>
                </a:lnTo>
                <a:lnTo>
                  <a:pt x="15232" y="8249"/>
                </a:lnTo>
                <a:lnTo>
                  <a:pt x="14672" y="8225"/>
                </a:lnTo>
                <a:lnTo>
                  <a:pt x="14137" y="8225"/>
                </a:lnTo>
                <a:lnTo>
                  <a:pt x="13067" y="8249"/>
                </a:lnTo>
                <a:lnTo>
                  <a:pt x="11972" y="8273"/>
                </a:lnTo>
                <a:lnTo>
                  <a:pt x="10901" y="8298"/>
                </a:lnTo>
                <a:lnTo>
                  <a:pt x="10414" y="8273"/>
                </a:lnTo>
                <a:lnTo>
                  <a:pt x="9952" y="8249"/>
                </a:lnTo>
                <a:lnTo>
                  <a:pt x="9003" y="8200"/>
                </a:lnTo>
                <a:lnTo>
                  <a:pt x="8492" y="8152"/>
                </a:lnTo>
                <a:lnTo>
                  <a:pt x="8224" y="8127"/>
                </a:lnTo>
                <a:lnTo>
                  <a:pt x="7957" y="8152"/>
                </a:lnTo>
                <a:lnTo>
                  <a:pt x="7957" y="7738"/>
                </a:lnTo>
                <a:lnTo>
                  <a:pt x="7932" y="7300"/>
                </a:lnTo>
                <a:lnTo>
                  <a:pt x="7884" y="6448"/>
                </a:lnTo>
                <a:lnTo>
                  <a:pt x="7859" y="5086"/>
                </a:lnTo>
                <a:lnTo>
                  <a:pt x="7835" y="3699"/>
                </a:lnTo>
                <a:lnTo>
                  <a:pt x="7835" y="3042"/>
                </a:lnTo>
                <a:lnTo>
                  <a:pt x="7786" y="2385"/>
                </a:lnTo>
                <a:lnTo>
                  <a:pt x="7738" y="2093"/>
                </a:lnTo>
                <a:lnTo>
                  <a:pt x="7713" y="1728"/>
                </a:lnTo>
                <a:lnTo>
                  <a:pt x="7713" y="1533"/>
                </a:lnTo>
                <a:lnTo>
                  <a:pt x="7713" y="1363"/>
                </a:lnTo>
                <a:lnTo>
                  <a:pt x="7738" y="1193"/>
                </a:lnTo>
                <a:lnTo>
                  <a:pt x="7786" y="1071"/>
                </a:lnTo>
                <a:lnTo>
                  <a:pt x="7811" y="998"/>
                </a:lnTo>
                <a:lnTo>
                  <a:pt x="7811" y="925"/>
                </a:lnTo>
                <a:lnTo>
                  <a:pt x="7786" y="852"/>
                </a:lnTo>
                <a:lnTo>
                  <a:pt x="7738" y="803"/>
                </a:lnTo>
                <a:lnTo>
                  <a:pt x="7665" y="779"/>
                </a:lnTo>
                <a:lnTo>
                  <a:pt x="7592" y="755"/>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1">
                                            <p:txEl>
                                              <p:pRg st="0" end="0"/>
                                            </p:txEl>
                                          </p:spTgt>
                                        </p:tgtEl>
                                        <p:attrNameLst>
                                          <p:attrName>style.visibility</p:attrName>
                                        </p:attrNameLst>
                                      </p:cBhvr>
                                      <p:to>
                                        <p:strVal val="visible"/>
                                      </p:to>
                                    </p:set>
                                    <p:animEffect transition="in" filter="fade">
                                      <p:cBhvr>
                                        <p:cTn id="7" dur="1000"/>
                                        <p:tgtEl>
                                          <p:spTgt spid="8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1">
                                            <p:txEl>
                                              <p:pRg st="1" end="1"/>
                                            </p:txEl>
                                          </p:spTgt>
                                        </p:tgtEl>
                                        <p:attrNameLst>
                                          <p:attrName>style.visibility</p:attrName>
                                        </p:attrNameLst>
                                      </p:cBhvr>
                                      <p:to>
                                        <p:strVal val="visible"/>
                                      </p:to>
                                    </p:set>
                                    <p:animEffect transition="in" filter="fade">
                                      <p:cBhvr>
                                        <p:cTn id="12" dur="1000"/>
                                        <p:tgtEl>
                                          <p:spTgt spid="8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11">
                                            <p:txEl>
                                              <p:pRg st="2" end="2"/>
                                            </p:txEl>
                                          </p:spTgt>
                                        </p:tgtEl>
                                        <p:attrNameLst>
                                          <p:attrName>style.visibility</p:attrName>
                                        </p:attrNameLst>
                                      </p:cBhvr>
                                      <p:to>
                                        <p:strVal val="visible"/>
                                      </p:to>
                                    </p:set>
                                    <p:animEffect transition="in" filter="fade">
                                      <p:cBhvr>
                                        <p:cTn id="17" dur="1000"/>
                                        <p:tgtEl>
                                          <p:spTgt spid="8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11">
                                            <p:txEl>
                                              <p:pRg st="3" end="3"/>
                                            </p:txEl>
                                          </p:spTgt>
                                        </p:tgtEl>
                                        <p:attrNameLst>
                                          <p:attrName>style.visibility</p:attrName>
                                        </p:attrNameLst>
                                      </p:cBhvr>
                                      <p:to>
                                        <p:strVal val="visible"/>
                                      </p:to>
                                    </p:set>
                                    <p:animEffect transition="in" filter="fade">
                                      <p:cBhvr>
                                        <p:cTn id="22" dur="1000"/>
                                        <p:tgtEl>
                                          <p:spTgt spid="8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11">
                                            <p:txEl>
                                              <p:pRg st="4" end="4"/>
                                            </p:txEl>
                                          </p:spTgt>
                                        </p:tgtEl>
                                        <p:attrNameLst>
                                          <p:attrName>style.visibility</p:attrName>
                                        </p:attrNameLst>
                                      </p:cBhvr>
                                      <p:to>
                                        <p:strVal val="visible"/>
                                      </p:to>
                                    </p:set>
                                    <p:animEffect transition="in" filter="fade">
                                      <p:cBhvr>
                                        <p:cTn id="27" dur="1000"/>
                                        <p:tgtEl>
                                          <p:spTgt spid="8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11">
                                            <p:txEl>
                                              <p:pRg st="5" end="5"/>
                                            </p:txEl>
                                          </p:spTgt>
                                        </p:tgtEl>
                                        <p:attrNameLst>
                                          <p:attrName>style.visibility</p:attrName>
                                        </p:attrNameLst>
                                      </p:cBhvr>
                                      <p:to>
                                        <p:strVal val="visible"/>
                                      </p:to>
                                    </p:set>
                                    <p:animEffect transition="in" filter="fade">
                                      <p:cBhvr>
                                        <p:cTn id="32" dur="1000"/>
                                        <p:tgtEl>
                                          <p:spTgt spid="8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11">
                                            <p:txEl>
                                              <p:pRg st="6" end="6"/>
                                            </p:txEl>
                                          </p:spTgt>
                                        </p:tgtEl>
                                        <p:attrNameLst>
                                          <p:attrName>style.visibility</p:attrName>
                                        </p:attrNameLst>
                                      </p:cBhvr>
                                      <p:to>
                                        <p:strVal val="visible"/>
                                      </p:to>
                                    </p:set>
                                    <p:animEffect transition="in" filter="fade">
                                      <p:cBhvr>
                                        <p:cTn id="37" dur="1000"/>
                                        <p:tgtEl>
                                          <p:spTgt spid="81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11">
                                            <p:txEl>
                                              <p:pRg st="7" end="7"/>
                                            </p:txEl>
                                          </p:spTgt>
                                        </p:tgtEl>
                                        <p:attrNameLst>
                                          <p:attrName>style.visibility</p:attrName>
                                        </p:attrNameLst>
                                      </p:cBhvr>
                                      <p:to>
                                        <p:strVal val="visible"/>
                                      </p:to>
                                    </p:set>
                                    <p:animEffect transition="in" filter="fade">
                                      <p:cBhvr>
                                        <p:cTn id="42" dur="1000"/>
                                        <p:tgtEl>
                                          <p:spTgt spid="81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11">
                                            <p:txEl>
                                              <p:pRg st="8" end="8"/>
                                            </p:txEl>
                                          </p:spTgt>
                                        </p:tgtEl>
                                        <p:attrNameLst>
                                          <p:attrName>style.visibility</p:attrName>
                                        </p:attrNameLst>
                                      </p:cBhvr>
                                      <p:to>
                                        <p:strVal val="visible"/>
                                      </p:to>
                                    </p:set>
                                    <p:animEffect transition="in" filter="fade">
                                      <p:cBhvr>
                                        <p:cTn id="47" dur="1000"/>
                                        <p:tgtEl>
                                          <p:spTgt spid="81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11">
                                            <p:txEl>
                                              <p:pRg st="9" end="9"/>
                                            </p:txEl>
                                          </p:spTgt>
                                        </p:tgtEl>
                                        <p:attrNameLst>
                                          <p:attrName>style.visibility</p:attrName>
                                        </p:attrNameLst>
                                      </p:cBhvr>
                                      <p:to>
                                        <p:strVal val="visible"/>
                                      </p:to>
                                    </p:set>
                                    <p:animEffect transition="in" filter="fade">
                                      <p:cBhvr>
                                        <p:cTn id="52" dur="1000"/>
                                        <p:tgtEl>
                                          <p:spTgt spid="811">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811">
                                            <p:txEl>
                                              <p:pRg st="10" end="10"/>
                                            </p:txEl>
                                          </p:spTgt>
                                        </p:tgtEl>
                                        <p:attrNameLst>
                                          <p:attrName>style.visibility</p:attrName>
                                        </p:attrNameLst>
                                      </p:cBhvr>
                                      <p:to>
                                        <p:strVal val="visible"/>
                                      </p:to>
                                    </p:set>
                                    <p:animEffect transition="in" filter="fade">
                                      <p:cBhvr>
                                        <p:cTn id="57" dur="1000"/>
                                        <p:tgtEl>
                                          <p:spTgt spid="81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17"/>
        <p:cNvGrpSpPr/>
        <p:nvPr/>
      </p:nvGrpSpPr>
      <p:grpSpPr>
        <a:xfrm>
          <a:off x="0" y="0"/>
          <a:ext cx="0" cy="0"/>
          <a:chOff x="0" y="0"/>
          <a:chExt cx="0" cy="0"/>
        </a:xfrm>
      </p:grpSpPr>
      <p:sp>
        <p:nvSpPr>
          <p:cNvPr id="818" name="Google Shape;818;p22"/>
          <p:cNvSpPr txBox="1">
            <a:spLocks noGrp="1"/>
          </p:cNvSpPr>
          <p:nvPr>
            <p:ph type="ctrTitle" idx="4294967295"/>
          </p:nvPr>
        </p:nvSpPr>
        <p:spPr>
          <a:xfrm>
            <a:off x="892625" y="51073"/>
            <a:ext cx="7772400" cy="837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6000"/>
              <a:t>Culture of Thinking</a:t>
            </a:r>
            <a:endParaRPr sz="6000"/>
          </a:p>
        </p:txBody>
      </p:sp>
      <p:sp>
        <p:nvSpPr>
          <p:cNvPr id="819" name="Google Shape;819;p22"/>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8</a:t>
            </a:fld>
            <a:endParaRPr/>
          </a:p>
        </p:txBody>
      </p:sp>
      <p:pic>
        <p:nvPicPr>
          <p:cNvPr id="820" name="Google Shape;820;p22"/>
          <p:cNvPicPr preferRelativeResize="0"/>
          <p:nvPr/>
        </p:nvPicPr>
        <p:blipFill rotWithShape="1">
          <a:blip r:embed="rId3">
            <a:alphaModFix/>
          </a:blip>
          <a:srcRect t="6803"/>
          <a:stretch/>
        </p:blipFill>
        <p:spPr>
          <a:xfrm>
            <a:off x="5697100" y="1009700"/>
            <a:ext cx="3219400" cy="3124100"/>
          </a:xfrm>
          <a:prstGeom prst="rect">
            <a:avLst/>
          </a:prstGeom>
          <a:noFill/>
          <a:ln>
            <a:noFill/>
          </a:ln>
        </p:spPr>
      </p:pic>
      <p:sp>
        <p:nvSpPr>
          <p:cNvPr id="821" name="Google Shape;821;p22"/>
          <p:cNvSpPr txBox="1"/>
          <p:nvPr/>
        </p:nvSpPr>
        <p:spPr>
          <a:xfrm>
            <a:off x="60800" y="834600"/>
            <a:ext cx="5508300" cy="1936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600"/>
              </a:spcBef>
              <a:spcAft>
                <a:spcPts val="1000"/>
              </a:spcAft>
              <a:buNone/>
            </a:pPr>
            <a:r>
              <a:rPr lang="en" sz="2200">
                <a:solidFill>
                  <a:schemeClr val="dk1"/>
                </a:solidFill>
                <a:latin typeface="Mali"/>
                <a:ea typeface="Mali"/>
                <a:cs typeface="Mali"/>
                <a:sym typeface="Mali"/>
              </a:rPr>
              <a:t>We strive to create cultures of thinking in our classrooms by using a variety of methods, including making time for thinking, developing and using a language of thinking, making the classroom environment rich with scaffolds for thinking, and making our own thinking visible.</a:t>
            </a:r>
            <a:endParaRPr sz="22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sp>
        <p:nvSpPr>
          <p:cNvPr id="826" name="Google Shape;826;p23"/>
          <p:cNvSpPr txBox="1">
            <a:spLocks noGrp="1"/>
          </p:cNvSpPr>
          <p:nvPr>
            <p:ph type="body" idx="1"/>
          </p:nvPr>
        </p:nvSpPr>
        <p:spPr>
          <a:xfrm>
            <a:off x="152400" y="1276350"/>
            <a:ext cx="3821100" cy="6183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b="1"/>
              <a:t>PDHPE - Does my uniqueness change over time?</a:t>
            </a:r>
            <a:endParaRPr b="1"/>
          </a:p>
          <a:p>
            <a:pPr marL="0" lvl="0" indent="0" algn="l" rtl="0">
              <a:spcBef>
                <a:spcPts val="1000"/>
              </a:spcBef>
              <a:spcAft>
                <a:spcPts val="1000"/>
              </a:spcAft>
              <a:buNone/>
            </a:pPr>
            <a:endParaRPr/>
          </a:p>
        </p:txBody>
      </p:sp>
      <p:sp>
        <p:nvSpPr>
          <p:cNvPr id="827" name="Google Shape;827;p23"/>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9</a:t>
            </a:fld>
            <a:endParaRPr/>
          </a:p>
        </p:txBody>
      </p:sp>
      <p:pic>
        <p:nvPicPr>
          <p:cNvPr id="828" name="Google Shape;828;p23"/>
          <p:cNvPicPr preferRelativeResize="0"/>
          <p:nvPr/>
        </p:nvPicPr>
        <p:blipFill>
          <a:blip r:embed="rId3">
            <a:alphaModFix/>
          </a:blip>
          <a:stretch>
            <a:fillRect/>
          </a:stretch>
        </p:blipFill>
        <p:spPr>
          <a:xfrm>
            <a:off x="152275" y="2571750"/>
            <a:ext cx="4208794" cy="2177574"/>
          </a:xfrm>
          <a:prstGeom prst="rect">
            <a:avLst/>
          </a:prstGeom>
          <a:noFill/>
          <a:ln>
            <a:noFill/>
          </a:ln>
        </p:spPr>
      </p:pic>
      <p:pic>
        <p:nvPicPr>
          <p:cNvPr id="829" name="Google Shape;829;p23" title="Chalk talk - my uniqueness.MOV">
            <a:hlinkClick r:id="rId4"/>
          </p:cNvPr>
          <p:cNvPicPr preferRelativeResize="0"/>
          <p:nvPr/>
        </p:nvPicPr>
        <p:blipFill>
          <a:blip r:embed="rId5">
            <a:alphaModFix/>
          </a:blip>
          <a:stretch>
            <a:fillRect/>
          </a:stretch>
        </p:blipFill>
        <p:spPr>
          <a:xfrm>
            <a:off x="4513719" y="1781950"/>
            <a:ext cx="4478006" cy="2518879"/>
          </a:xfrm>
          <a:prstGeom prst="rect">
            <a:avLst/>
          </a:prstGeom>
          <a:noFill/>
          <a:ln>
            <a:noFill/>
          </a:ln>
        </p:spPr>
      </p:pic>
      <p:sp>
        <p:nvSpPr>
          <p:cNvPr id="830" name="Google Shape;830;p23"/>
          <p:cNvSpPr txBox="1">
            <a:spLocks noGrp="1"/>
          </p:cNvSpPr>
          <p:nvPr>
            <p:ph type="title"/>
          </p:nvPr>
        </p:nvSpPr>
        <p:spPr>
          <a:xfrm>
            <a:off x="145925" y="602900"/>
            <a:ext cx="4909800" cy="4605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2600"/>
              <a:t>Example of </a:t>
            </a:r>
            <a:endParaRPr sz="2600"/>
          </a:p>
          <a:p>
            <a:pPr marL="0" lvl="0" indent="0" algn="l" rtl="0">
              <a:spcBef>
                <a:spcPts val="0"/>
              </a:spcBef>
              <a:spcAft>
                <a:spcPts val="0"/>
              </a:spcAft>
              <a:buNone/>
            </a:pPr>
            <a:r>
              <a:rPr lang="en" sz="2600"/>
              <a:t>Thinking Routine: </a:t>
            </a:r>
            <a:endParaRPr sz="2600"/>
          </a:p>
          <a:p>
            <a:pPr marL="0" lvl="0" indent="0" algn="l" rtl="0">
              <a:spcBef>
                <a:spcPts val="0"/>
              </a:spcBef>
              <a:spcAft>
                <a:spcPts val="0"/>
              </a:spcAft>
              <a:buNone/>
            </a:pPr>
            <a:r>
              <a:rPr lang="en" sz="2600"/>
              <a:t>CHALK TALK</a:t>
            </a:r>
            <a:endParaRPr sz="2600"/>
          </a:p>
        </p:txBody>
      </p:sp>
    </p:spTree>
  </p:cSld>
  <p:clrMapOvr>
    <a:masterClrMapping/>
  </p:clrMapOvr>
</p:sld>
</file>

<file path=ppt/theme/theme1.xml><?xml version="1.0" encoding="utf-8"?>
<a:theme xmlns:a="http://schemas.openxmlformats.org/drawingml/2006/main" name="Ely template">
  <a:themeElements>
    <a:clrScheme name="Custom 347">
      <a:dk1>
        <a:srgbClr val="21355A"/>
      </a:dk1>
      <a:lt1>
        <a:srgbClr val="FFFFFF"/>
      </a:lt1>
      <a:dk2>
        <a:srgbClr val="59BB00"/>
      </a:dk2>
      <a:lt2>
        <a:srgbClr val="00BABE"/>
      </a:lt2>
      <a:accent1>
        <a:srgbClr val="3AA0FF"/>
      </a:accent1>
      <a:accent2>
        <a:srgbClr val="3924BB"/>
      </a:accent2>
      <a:accent3>
        <a:srgbClr val="D63ED1"/>
      </a:accent3>
      <a:accent4>
        <a:srgbClr val="FF0000"/>
      </a:accent4>
      <a:accent5>
        <a:srgbClr val="FF8200"/>
      </a:accent5>
      <a:accent6>
        <a:srgbClr val="FFCC00"/>
      </a:accent6>
      <a:hlink>
        <a:srgbClr val="1C7AD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2073</Words>
  <Application>Microsoft Office PowerPoint</Application>
  <PresentationFormat>On-screen Show (16:9)</PresentationFormat>
  <Paragraphs>186</Paragraphs>
  <Slides>22</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Nunito Light</vt:lpstr>
      <vt:lpstr>Architects Daughter</vt:lpstr>
      <vt:lpstr>Mali</vt:lpstr>
      <vt:lpstr>Calibri</vt:lpstr>
      <vt:lpstr>Nunito</vt:lpstr>
      <vt:lpstr>Mali SemiBold</vt:lpstr>
      <vt:lpstr>Mali Light</vt:lpstr>
      <vt:lpstr>Arial</vt:lpstr>
      <vt:lpstr>Ely template</vt:lpstr>
      <vt:lpstr>2020 Stage 3 Parent Information Evening</vt:lpstr>
      <vt:lpstr>Prayer</vt:lpstr>
      <vt:lpstr>Hello!</vt:lpstr>
      <vt:lpstr>Class Parents Get involved!</vt:lpstr>
      <vt:lpstr>Attendance </vt:lpstr>
      <vt:lpstr>PowerPoint Presentation</vt:lpstr>
      <vt:lpstr>PowerPoint Presentation</vt:lpstr>
      <vt:lpstr>Culture of Thinking</vt:lpstr>
      <vt:lpstr>Example of  Thinking Routine:  CHALK TALK</vt:lpstr>
      <vt:lpstr>Example of  Thinking Routine:  HEADLINES</vt:lpstr>
      <vt:lpstr>Growth Mindset</vt:lpstr>
      <vt:lpstr>Resilience</vt:lpstr>
      <vt:lpstr>These are the types of learning this year</vt:lpstr>
      <vt:lpstr>Personal Development/ Health/ Pastoral Care</vt:lpstr>
      <vt:lpstr>Home Learning Expectations</vt:lpstr>
      <vt:lpstr>Communication and connection</vt:lpstr>
      <vt:lpstr>Communication and connection</vt:lpstr>
      <vt:lpstr>Technology &amp; your child</vt:lpstr>
      <vt:lpstr>Expectations - for a Year 5 &amp; 6 child</vt:lpstr>
      <vt:lpstr>Expectations - for parents</vt:lpstr>
      <vt:lpstr>Expectations - for teachers</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 Stage 3 Parent Information Evening</dc:title>
  <cp:lastModifiedBy>Natalie Ingram</cp:lastModifiedBy>
  <cp:revision>2</cp:revision>
  <dcterms:modified xsi:type="dcterms:W3CDTF">2020-02-13T05:18:50Z</dcterms:modified>
</cp:coreProperties>
</file>